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684" r:id="rId2"/>
  </p:sldMasterIdLst>
  <p:notesMasterIdLst>
    <p:notesMasterId r:id="rId35"/>
  </p:notesMasterIdLst>
  <p:handoutMasterIdLst>
    <p:handoutMasterId r:id="rId36"/>
  </p:handoutMasterIdLst>
  <p:sldIdLst>
    <p:sldId id="256" r:id="rId3"/>
    <p:sldId id="331" r:id="rId4"/>
    <p:sldId id="334" r:id="rId5"/>
    <p:sldId id="294" r:id="rId6"/>
    <p:sldId id="259" r:id="rId7"/>
    <p:sldId id="260" r:id="rId8"/>
    <p:sldId id="279" r:id="rId9"/>
    <p:sldId id="328" r:id="rId10"/>
    <p:sldId id="327" r:id="rId11"/>
    <p:sldId id="326" r:id="rId12"/>
    <p:sldId id="285" r:id="rId13"/>
    <p:sldId id="281" r:id="rId14"/>
    <p:sldId id="291" r:id="rId15"/>
    <p:sldId id="324" r:id="rId16"/>
    <p:sldId id="289" r:id="rId17"/>
    <p:sldId id="295" r:id="rId18"/>
    <p:sldId id="310" r:id="rId19"/>
    <p:sldId id="312" r:id="rId20"/>
    <p:sldId id="325" r:id="rId21"/>
    <p:sldId id="298" r:id="rId22"/>
    <p:sldId id="315" r:id="rId23"/>
    <p:sldId id="335" r:id="rId24"/>
    <p:sldId id="318" r:id="rId25"/>
    <p:sldId id="321" r:id="rId26"/>
    <p:sldId id="286" r:id="rId27"/>
    <p:sldId id="323" r:id="rId28"/>
    <p:sldId id="333" r:id="rId29"/>
    <p:sldId id="336" r:id="rId30"/>
    <p:sldId id="309" r:id="rId31"/>
    <p:sldId id="330" r:id="rId32"/>
    <p:sldId id="332" r:id="rId33"/>
    <p:sldId id="296" r:id="rId34"/>
  </p:sldIdLst>
  <p:sldSz cx="9144000" cy="5143500" type="screen16x9"/>
  <p:notesSz cx="6797675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8">
          <p15:clr>
            <a:srgbClr val="A4A3A4"/>
          </p15:clr>
        </p15:guide>
        <p15:guide id="2" pos="664">
          <p15:clr>
            <a:srgbClr val="A4A3A4"/>
          </p15:clr>
        </p15:guide>
        <p15:guide id="3" pos="5088">
          <p15:clr>
            <a:srgbClr val="A4A3A4"/>
          </p15:clr>
        </p15:guide>
        <p15:guide id="4" pos="49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226" autoAdjust="0"/>
  </p:normalViewPr>
  <p:slideViewPr>
    <p:cSldViewPr>
      <p:cViewPr varScale="1">
        <p:scale>
          <a:sx n="150" d="100"/>
          <a:sy n="150" d="100"/>
        </p:scale>
        <p:origin x="456" y="126"/>
      </p:cViewPr>
      <p:guideLst>
        <p:guide orient="horz" pos="498"/>
        <p:guide pos="664"/>
        <p:guide pos="5088"/>
        <p:guide pos="4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Rectangle 1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708" y="190256"/>
            <a:ext cx="5740259" cy="38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528708" y="0"/>
            <a:ext cx="5740259" cy="24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469B23FE-0B98-4115-A381-8C853B8EA07C}" type="datetime1">
              <a:rPr lang="en-US"/>
              <a:pPr/>
              <a:t>11/10/2024</a:t>
            </a:fld>
            <a:endParaRPr lang="en-US"/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528708" y="9461302"/>
            <a:ext cx="5136021" cy="41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r>
              <a:rPr lang="en-US" sz="1000"/>
              <a:t>Gemeente Zwolle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5815789" y="9625846"/>
            <a:ext cx="453178" cy="24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r"/>
            <a:fld id="{80C0643F-E609-439C-B876-745B61D3B6A7}" type="slidenum">
              <a:rPr lang="en-US" sz="1000"/>
              <a:pPr algn="r"/>
              <a:t>‹nr.›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146347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708" y="190256"/>
            <a:ext cx="5740259" cy="38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8708" y="0"/>
            <a:ext cx="5740259" cy="24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D1C153C7-437D-49D9-961B-0BBC8F454054}" type="datetime1">
              <a:rPr lang="en-US"/>
              <a:pPr/>
              <a:t>11/10/2024</a:t>
            </a:fld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363" y="739775"/>
            <a:ext cx="6584950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29800" y="4787214"/>
            <a:ext cx="4534930" cy="44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8708" y="9461302"/>
            <a:ext cx="5136021" cy="41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/>
              <a:t>Gemeente Zwolle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15789" y="9625846"/>
            <a:ext cx="453178" cy="24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7A09D6D-848C-42E8-95B8-36ABC500CE4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9355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90500" indent="9525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4762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666750" indent="9525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9525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1C153C7-437D-49D9-961B-0BBC8F454054}" type="datetime1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Gemeente Zwolle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D6D-848C-42E8-95B8-36ABC500CE4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16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1C153C7-437D-49D9-961B-0BBC8F454054}" type="datetime1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Gemeente Zwolle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D6D-848C-42E8-95B8-36ABC500CE4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1C153C7-437D-49D9-961B-0BBC8F454054}" type="datetime1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Gemeente Zwolle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09D6D-848C-42E8-95B8-36ABC500CE4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4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C153C7-437D-49D9-961B-0BBC8F454054}" type="datetime1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Gemeente Zwolle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9D6D-848C-42E8-95B8-36ABC500CE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C153C7-437D-49D9-961B-0BBC8F454054}" type="datetime1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Gemeente Zwolle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9D6D-848C-42E8-95B8-36ABC500CE4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AA32-592A-4035-B6E2-62200E81B0A8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6F57-76B8-4A75-8915-BB9BB3FB42B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01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74-C6DE-4C3F-AC56-B133566A450C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6EA5C-D869-47E2-AECB-2583E9660A8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41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0F73-2463-4E47-B267-06BBBF0B78EB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8D9B-28A0-4CFB-95FA-1521A2A3F27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029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AA32-592A-4035-B6E2-62200E81B0A8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6F57-76B8-4A75-8915-BB9BB3FB42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1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63EA-0E71-4B05-AE19-1B25816DCBE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19E0-301B-46AF-AD14-6EB26308D7F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60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EDB-4590-409C-B67C-C28D42E2E526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1FF-8C38-4D54-947F-74F64BF19FD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70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E308-2ACB-4FE4-8C82-6D57ADE8A6D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C285-F3C1-4990-A4F2-14CA1F7FBBCB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6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819-F91C-4F6B-B942-0CE0565C718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B147-D6B5-48D1-BBE7-5F8830F9F153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01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3688-7EFD-4173-A6C3-567EBEF6476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5BEB-5F13-48D9-9E91-21D273CE64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5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AF82-AEC8-4B01-ADC0-C876490CD73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8BE7-A58B-4217-8740-6981FD9D1E9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38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3CF1-AA55-442D-9BE9-DE5543A6071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EE22-46DA-4B4C-B38C-FBFE8052D4A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63EA-0E71-4B05-AE19-1B25816DCBE0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19E0-301B-46AF-AD14-6EB26308D7F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040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F755B-3A11-4482-93EF-42BBD3A0EE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C82D-C51F-4EB3-9A03-1B3F017E8288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30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74-C6DE-4C3F-AC56-B133566A450C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6EA5C-D869-47E2-AECB-2583E9660A8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09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0F73-2463-4E47-B267-06BBBF0B78E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8D9B-28A0-4CFB-95FA-1521A2A3F27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6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EDB-4590-409C-B67C-C28D42E2E526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1FF-8C38-4D54-947F-74F64BF19FD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11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E308-2ACB-4FE4-8C82-6D57ADE8A6D2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2C285-F3C1-4990-A4F2-14CA1F7FBBC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82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819-F91C-4F6B-B942-0CE0565C7181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B147-D6B5-48D1-BBE7-5F8830F9F15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42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3688-7EFD-4173-A6C3-567EBEF64769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5BEB-5F13-48D9-9E91-21D273CE646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71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AF82-AEC8-4B01-ADC0-C876490CD73D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8BE7-A58B-4217-8740-6981FD9D1E9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58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3CF1-AA55-442D-9BE9-DE5543A6071B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5EE22-46DA-4B4C-B38C-FBFE8052D4A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80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F755B-3A11-4482-93EF-42BBD3A0EE71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kijk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C82D-C51F-4EB3-9A03-1B3F017E828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18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33611-C20C-48CF-9002-2351D394F4D6}" type="datetime1">
              <a:rPr lang="nl-NL" smtClean="0"/>
              <a:pPr/>
              <a:t>10-11-2024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7F30-DF6A-4A33-ACDF-4DBA459E5E1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047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33611-C20C-48CF-9002-2351D394F4D6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7F30-DF6A-4A33-ACDF-4DBA459E5E1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5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11560" y="1059582"/>
            <a:ext cx="7632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sz="2800" b="1" dirty="0">
                <a:solidFill>
                  <a:schemeClr val="bg1"/>
                </a:solidFill>
              </a:rPr>
              <a:t>de Middelpuntzoekende kracht van Zwolle</a:t>
            </a:r>
          </a:p>
          <a:p>
            <a:pPr algn="ctr"/>
            <a:endParaRPr lang="nl-NL" sz="2800" b="1" dirty="0">
              <a:solidFill>
                <a:schemeClr val="bg1"/>
              </a:solidFill>
            </a:endParaRPr>
          </a:p>
          <a:p>
            <a:pPr algn="ctr"/>
            <a:endParaRPr lang="nl-NL" sz="2800" b="1" dirty="0">
              <a:solidFill>
                <a:schemeClr val="bg1"/>
              </a:solidFill>
            </a:endParaRP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Het verlangen naar de verloren toren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-756592" y="4721336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solidFill>
                  <a:prstClr val="white"/>
                </a:solidFill>
                <a:latin typeface="DIN-Bold" pitchFamily="18" charset="0"/>
              </a:rPr>
              <a:t>Henk Snel                                                                                               nov.  2024</a:t>
            </a:r>
            <a:endParaRPr lang="nl-NL" sz="1800" dirty="0">
              <a:solidFill>
                <a:prstClr val="white"/>
              </a:solidFill>
              <a:latin typeface="DIN-Bold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0ECD15-1399-8BE1-00D7-E8A75E5E9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31790"/>
            <a:ext cx="1480282" cy="16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8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896F549-DFDE-97DC-A1E7-29710389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AF82-AEC8-4B01-ADC0-C876490CD73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9D424CC-D3C4-BD5D-C43C-583B8EB8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0AF9BE-C35C-62AA-184D-AD398D3B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8BE7-A58B-4217-8740-6981FD9D1E9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25963A8-36BD-8C28-25F2-E857F14301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21" y="-242702"/>
            <a:ext cx="9268634" cy="55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7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27584" y="577006"/>
            <a:ext cx="28551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nl-NL" sz="2000" dirty="0">
                <a:solidFill>
                  <a:schemeClr val="bg1"/>
                </a:solidFill>
                <a:latin typeface="DIN-Bold" pitchFamily="18" charset="0"/>
                <a:ea typeface="Calibri"/>
                <a:cs typeface="Times New Roman"/>
              </a:rPr>
              <a:t>langs IJssel:</a:t>
            </a:r>
          </a:p>
          <a:p>
            <a:pPr>
              <a:spcAft>
                <a:spcPts val="0"/>
              </a:spcAft>
            </a:pPr>
            <a:r>
              <a:rPr lang="nl-NL" sz="2000" dirty="0">
                <a:solidFill>
                  <a:schemeClr val="bg1"/>
                </a:solidFill>
                <a:latin typeface="DIN-Bold" pitchFamily="18" charset="0"/>
                <a:ea typeface="Calibri"/>
                <a:cs typeface="Times New Roman"/>
              </a:rPr>
              <a:t>systeem van parallelle weteringen en vloeivelden om kalkrijk en mineraalrijk kwelwater van de Hoge Veluwe te gebruiken als bemesting.</a:t>
            </a:r>
          </a:p>
          <a:p>
            <a:pPr>
              <a:spcAft>
                <a:spcPts val="0"/>
              </a:spcAft>
            </a:pPr>
            <a:r>
              <a:rPr lang="nl-NL" sz="2000" dirty="0">
                <a:solidFill>
                  <a:schemeClr val="bg1"/>
                </a:solidFill>
                <a:latin typeface="DIN-Bold" pitchFamily="18" charset="0"/>
                <a:ea typeface="Calibri"/>
                <a:cs typeface="Times New Roman"/>
              </a:rPr>
              <a:t>Uit Atlas van de IJssel</a:t>
            </a:r>
          </a:p>
          <a:p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F98C8C8-E93C-51C3-1296-D4723F37F1A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B0D3DA8-DB6C-AA2A-3405-5F6132B05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86"/>
            <a:ext cx="887286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02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0"/>
            <a:ext cx="9509691" cy="51922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022C66-19F6-B12E-084F-2416EB253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1550"/>
            <a:ext cx="4125166" cy="3253195"/>
          </a:xfrm>
          <a:prstGeom prst="rect">
            <a:avLst/>
          </a:prstGeom>
        </p:spPr>
      </p:pic>
      <p:pic>
        <p:nvPicPr>
          <p:cNvPr id="2093" name="Picture 45">
            <a:extLst>
              <a:ext uri="{FF2B5EF4-FFF2-40B4-BE49-F238E27FC236}">
                <a16:creationId xmlns:a16="http://schemas.microsoft.com/office/drawing/2014/main" id="{1CF261B4-1767-280E-DD38-5627440B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277" y="1471407"/>
            <a:ext cx="4329901" cy="254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1A04E89-E9A5-D3D0-A374-6FCB3E3BCEDC}"/>
              </a:ext>
            </a:extLst>
          </p:cNvPr>
          <p:cNvSpPr txBox="1"/>
          <p:nvPr/>
        </p:nvSpPr>
        <p:spPr>
          <a:xfrm>
            <a:off x="539552" y="4299942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chemeClr val="bg1"/>
                </a:solidFill>
              </a:rPr>
              <a:t>De verdwenen </a:t>
            </a:r>
            <a:r>
              <a:rPr lang="nl-NL" sz="1800" dirty="0" err="1">
                <a:solidFill>
                  <a:schemeClr val="bg1"/>
                </a:solidFill>
              </a:rPr>
              <a:t>Diezerpoort</a:t>
            </a:r>
            <a:r>
              <a:rPr lang="nl-NL" sz="1800" dirty="0">
                <a:solidFill>
                  <a:schemeClr val="bg1"/>
                </a:solidFill>
              </a:rPr>
              <a:t> en </a:t>
            </a:r>
            <a:r>
              <a:rPr lang="nl-NL" sz="1800" dirty="0" err="1">
                <a:solidFill>
                  <a:schemeClr val="bg1"/>
                </a:solidFill>
              </a:rPr>
              <a:t>Kamperpoort</a:t>
            </a:r>
            <a:endParaRPr lang="nl-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97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282F199-06C5-100B-C1B9-D1D787458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8" y="-17856"/>
            <a:ext cx="7750054" cy="51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E5830BD-C27F-E3A8-B495-F66B3FAF3DCE}"/>
              </a:ext>
            </a:extLst>
          </p:cNvPr>
          <p:cNvSpPr/>
          <p:nvPr/>
        </p:nvSpPr>
        <p:spPr>
          <a:xfrm>
            <a:off x="0" y="-8799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1440E6-241A-905D-E27B-690B6A5DC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453431B-0AB7-FCBA-884A-F06E9628C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90" y="188118"/>
            <a:ext cx="6355819" cy="47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6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8799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E78C3A7-9D69-8CEA-E16B-1AE60EAC576B}"/>
              </a:ext>
            </a:extLst>
          </p:cNvPr>
          <p:cNvSpPr txBox="1"/>
          <p:nvPr/>
        </p:nvSpPr>
        <p:spPr>
          <a:xfrm>
            <a:off x="1043608" y="3428125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Rome </a:t>
            </a:r>
          </a:p>
          <a:p>
            <a:r>
              <a:rPr lang="nl-NL" dirty="0">
                <a:solidFill>
                  <a:schemeClr val="bg1"/>
                </a:solidFill>
              </a:rPr>
              <a:t>Paus </a:t>
            </a:r>
            <a:r>
              <a:rPr lang="nl-NL" dirty="0" err="1">
                <a:solidFill>
                  <a:schemeClr val="bg1"/>
                </a:solidFill>
              </a:rPr>
              <a:t>Sixtus</a:t>
            </a:r>
            <a:r>
              <a:rPr lang="nl-NL" dirty="0">
                <a:solidFill>
                  <a:schemeClr val="bg1"/>
                </a:solidFill>
              </a:rPr>
              <a:t> V</a:t>
            </a:r>
          </a:p>
          <a:p>
            <a:r>
              <a:rPr lang="nl-NL" dirty="0">
                <a:solidFill>
                  <a:schemeClr val="bg1"/>
                </a:solidFill>
              </a:rPr>
              <a:t>eind 16</a:t>
            </a:r>
            <a:r>
              <a:rPr lang="nl-NL" baseline="30000" dirty="0">
                <a:solidFill>
                  <a:schemeClr val="bg1"/>
                </a:solidFill>
              </a:rPr>
              <a:t>e</a:t>
            </a:r>
            <a:r>
              <a:rPr lang="nl-NL" dirty="0">
                <a:solidFill>
                  <a:schemeClr val="bg1"/>
                </a:solidFill>
              </a:rPr>
              <a:t> eeuw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E21DB57-8CB2-863D-EA14-089D15D62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6113"/>
            <a:ext cx="6727927" cy="275424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8F62E98-D0DB-831F-A526-E94EFBEA5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936" y="3086234"/>
            <a:ext cx="3933565" cy="17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3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92546"/>
            <a:ext cx="9144000" cy="5328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E0BA1D-548D-3970-E357-17A76273A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668610"/>
            <a:ext cx="9318590" cy="627710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A4DE51A-44B7-2287-B808-BD5A8488D93C}"/>
              </a:ext>
            </a:extLst>
          </p:cNvPr>
          <p:cNvSpPr txBox="1"/>
          <p:nvPr/>
        </p:nvSpPr>
        <p:spPr>
          <a:xfrm>
            <a:off x="2267744" y="4405049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</a:rPr>
              <a:t>Sixtus</a:t>
            </a:r>
            <a:r>
              <a:rPr lang="nl-NL" dirty="0">
                <a:solidFill>
                  <a:schemeClr val="bg1"/>
                </a:solidFill>
              </a:rPr>
              <a:t> V in Zwolle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Middelpunt vliedende kracht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745ED1F-38CF-94DE-C687-9A225FF3513D}"/>
              </a:ext>
            </a:extLst>
          </p:cNvPr>
          <p:cNvCxnSpPr>
            <a:cxnSpLocks/>
          </p:cNvCxnSpPr>
          <p:nvPr/>
        </p:nvCxnSpPr>
        <p:spPr>
          <a:xfrm flipH="1">
            <a:off x="539552" y="2427734"/>
            <a:ext cx="2664296" cy="180020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D42DF499-24FA-8E1B-F1E2-AFD49264676A}"/>
              </a:ext>
            </a:extLst>
          </p:cNvPr>
          <p:cNvCxnSpPr>
            <a:cxnSpLocks/>
          </p:cNvCxnSpPr>
          <p:nvPr/>
        </p:nvCxnSpPr>
        <p:spPr>
          <a:xfrm>
            <a:off x="3347864" y="2427734"/>
            <a:ext cx="3816424" cy="1728192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CA1198D1-03A3-C5C2-D2F0-1DD5477E9E92}"/>
              </a:ext>
            </a:extLst>
          </p:cNvPr>
          <p:cNvCxnSpPr>
            <a:cxnSpLocks/>
          </p:cNvCxnSpPr>
          <p:nvPr/>
        </p:nvCxnSpPr>
        <p:spPr>
          <a:xfrm flipV="1">
            <a:off x="3347864" y="1059582"/>
            <a:ext cx="5718190" cy="1296144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58ED2CA-9CD0-C3F2-FB84-732997BAE217}"/>
              </a:ext>
            </a:extLst>
          </p:cNvPr>
          <p:cNvCxnSpPr>
            <a:cxnSpLocks/>
          </p:cNvCxnSpPr>
          <p:nvPr/>
        </p:nvCxnSpPr>
        <p:spPr>
          <a:xfrm flipH="1" flipV="1">
            <a:off x="611560" y="51470"/>
            <a:ext cx="2592288" cy="2304256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5F3155AC-8B0A-84ED-BE79-F77BC8B4271F}"/>
              </a:ext>
            </a:extLst>
          </p:cNvPr>
          <p:cNvCxnSpPr>
            <a:cxnSpLocks/>
          </p:cNvCxnSpPr>
          <p:nvPr/>
        </p:nvCxnSpPr>
        <p:spPr>
          <a:xfrm flipV="1">
            <a:off x="3347864" y="699542"/>
            <a:ext cx="1296144" cy="1584176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2CBA7B35-C3A7-577D-4E75-A348689AB909}"/>
              </a:ext>
            </a:extLst>
          </p:cNvPr>
          <p:cNvCxnSpPr>
            <a:cxnSpLocks/>
          </p:cNvCxnSpPr>
          <p:nvPr/>
        </p:nvCxnSpPr>
        <p:spPr>
          <a:xfrm>
            <a:off x="3269918" y="2469942"/>
            <a:ext cx="1806138" cy="3060341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67A4E4A7-FB48-10BC-995D-E6E073C32CB2}"/>
              </a:ext>
            </a:extLst>
          </p:cNvPr>
          <p:cNvCxnSpPr>
            <a:cxnSpLocks/>
          </p:cNvCxnSpPr>
          <p:nvPr/>
        </p:nvCxnSpPr>
        <p:spPr>
          <a:xfrm flipH="1">
            <a:off x="2483768" y="2532841"/>
            <a:ext cx="720080" cy="1467271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26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01947E-7A04-4415-86B3-201B1BDB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-20538"/>
            <a:ext cx="6760781" cy="52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50DA8B-0EF0-4853-B6F2-E11F9AAE6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8"/>
            <a:ext cx="9144000" cy="51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2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58EED98-E500-5B71-7D0C-1824B5FA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AF82-AEC8-4B01-ADC0-C876490CD73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2D10B65-1B3B-2E10-AF48-4A81C448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553A08-E081-57AF-853F-37A92C9E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8BE7-A58B-4217-8740-6981FD9D1E9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9E21D8-CF5A-DB49-0AFA-1FFF30D68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218" y="5385"/>
            <a:ext cx="11887866" cy="52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9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B96BC06-7A75-8383-5FEB-CBAE4E24867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A2BC38-050B-9236-E5C0-8CDD3CE8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335" y="339610"/>
            <a:ext cx="4483330" cy="44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08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AF82-AEC8-4B01-ADC0-C876490CD73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8BE7-A58B-4217-8740-6981FD9D1E9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36C46DE-4887-48A7-9E33-D7AFD7B62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218" y="5385"/>
            <a:ext cx="11887866" cy="5230661"/>
          </a:xfrm>
          <a:prstGeom prst="rect">
            <a:avLst/>
          </a:prstGeom>
        </p:spPr>
      </p:pic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42208C9-C357-34B3-3257-57F357939999}"/>
              </a:ext>
            </a:extLst>
          </p:cNvPr>
          <p:cNvSpPr/>
          <p:nvPr/>
        </p:nvSpPr>
        <p:spPr>
          <a:xfrm>
            <a:off x="3419872" y="1996079"/>
            <a:ext cx="144016" cy="577403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2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0F85BE-B762-7AD8-5A9B-48348E0EB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88"/>
          <a:stretch/>
        </p:blipFill>
        <p:spPr>
          <a:xfrm>
            <a:off x="2267744" y="120143"/>
            <a:ext cx="4896544" cy="490321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F8D2674-3D44-D580-CE77-0B3F8A3D119F}"/>
              </a:ext>
            </a:extLst>
          </p:cNvPr>
          <p:cNvSpPr txBox="1"/>
          <p:nvPr/>
        </p:nvSpPr>
        <p:spPr>
          <a:xfrm>
            <a:off x="2627784" y="4558357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loopbrug Windesheim?</a:t>
            </a:r>
          </a:p>
        </p:txBody>
      </p:sp>
    </p:spTree>
    <p:extLst>
      <p:ext uri="{BB962C8B-B14F-4D97-AF65-F5344CB8AC3E}">
        <p14:creationId xmlns:p14="http://schemas.microsoft.com/office/powerpoint/2010/main" val="1574266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1C87FDE-5AE4-ADFD-0003-7E53CF9DBB2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933C2F8-688B-651A-89CD-61BFF740F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8" y="524308"/>
            <a:ext cx="2921944" cy="219145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25C4E7B-DA3D-EDA7-47B2-2F6260F54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90" y="524308"/>
            <a:ext cx="5461047" cy="40948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8C7B22-4868-83C7-BCDB-7B1BB2969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15" y="2841352"/>
            <a:ext cx="1798757" cy="17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8716" y="0"/>
            <a:ext cx="9135284" cy="52589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827FD2-6D17-4ACE-ED47-936AF9455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3" r="26628"/>
          <a:stretch/>
        </p:blipFill>
        <p:spPr>
          <a:xfrm>
            <a:off x="3427534" y="115423"/>
            <a:ext cx="2808312" cy="38856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F244A64-9306-00A5-ECDE-1C7C01D0B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10265"/>
          <a:stretch/>
        </p:blipFill>
        <p:spPr>
          <a:xfrm>
            <a:off x="6417443" y="1810881"/>
            <a:ext cx="2304256" cy="21602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ECB9A6-594A-F5D2-8A81-799BDC66D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7" y="138300"/>
            <a:ext cx="2914223" cy="388563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8F15520-E001-0005-673A-5B3FCE201C92}"/>
              </a:ext>
            </a:extLst>
          </p:cNvPr>
          <p:cNvSpPr txBox="1"/>
          <p:nvPr/>
        </p:nvSpPr>
        <p:spPr>
          <a:xfrm>
            <a:off x="1691680" y="429994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Brussel, universele rechten van de mens</a:t>
            </a:r>
          </a:p>
        </p:txBody>
      </p:sp>
    </p:spTree>
    <p:extLst>
      <p:ext uri="{BB962C8B-B14F-4D97-AF65-F5344CB8AC3E}">
        <p14:creationId xmlns:p14="http://schemas.microsoft.com/office/powerpoint/2010/main" val="3230262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2A69E6-16F0-AD5A-4263-3002CDB6E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25"/>
          <a:stretch/>
        </p:blipFill>
        <p:spPr>
          <a:xfrm>
            <a:off x="251520" y="910543"/>
            <a:ext cx="2880320" cy="338666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43A6A4E-A449-B7D9-5525-960DF3759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558256"/>
            <a:ext cx="5484168" cy="373895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84B4105-FB92-A21C-829D-F20A30BD2C06}"/>
              </a:ext>
            </a:extLst>
          </p:cNvPr>
          <p:cNvSpPr txBox="1"/>
          <p:nvPr/>
        </p:nvSpPr>
        <p:spPr>
          <a:xfrm>
            <a:off x="899592" y="444395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 Scharrelroute en de nieuwe groene </a:t>
            </a:r>
            <a:r>
              <a:rPr lang="nl-NL" dirty="0" err="1">
                <a:solidFill>
                  <a:schemeClr val="bg1"/>
                </a:solidFill>
              </a:rPr>
              <a:t>Kamperpoort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AD0D4500-0B2D-2EE4-7E5C-94827379CDB7}"/>
              </a:ext>
            </a:extLst>
          </p:cNvPr>
          <p:cNvSpPr/>
          <p:nvPr/>
        </p:nvSpPr>
        <p:spPr>
          <a:xfrm>
            <a:off x="5513493" y="1131146"/>
            <a:ext cx="3644054" cy="2232000"/>
          </a:xfrm>
          <a:custGeom>
            <a:avLst/>
            <a:gdLst>
              <a:gd name="connsiteX0" fmla="*/ 3644054 w 3644054"/>
              <a:gd name="connsiteY0" fmla="*/ 602826 h 2241973"/>
              <a:gd name="connsiteX1" fmla="*/ 3576320 w 3644054"/>
              <a:gd name="connsiteY1" fmla="*/ 582506 h 2241973"/>
              <a:gd name="connsiteX2" fmla="*/ 3508587 w 3644054"/>
              <a:gd name="connsiteY2" fmla="*/ 568960 h 2241973"/>
              <a:gd name="connsiteX3" fmla="*/ 3379894 w 3644054"/>
              <a:gd name="connsiteY3" fmla="*/ 521546 h 2241973"/>
              <a:gd name="connsiteX4" fmla="*/ 3291840 w 3644054"/>
              <a:gd name="connsiteY4" fmla="*/ 501226 h 2241973"/>
              <a:gd name="connsiteX5" fmla="*/ 3251200 w 3644054"/>
              <a:gd name="connsiteY5" fmla="*/ 487680 h 2241973"/>
              <a:gd name="connsiteX6" fmla="*/ 3190240 w 3644054"/>
              <a:gd name="connsiteY6" fmla="*/ 453813 h 2241973"/>
              <a:gd name="connsiteX7" fmla="*/ 3156374 w 3644054"/>
              <a:gd name="connsiteY7" fmla="*/ 406400 h 2241973"/>
              <a:gd name="connsiteX8" fmla="*/ 3108960 w 3644054"/>
              <a:gd name="connsiteY8" fmla="*/ 386080 h 2241973"/>
              <a:gd name="connsiteX9" fmla="*/ 3048000 w 3644054"/>
              <a:gd name="connsiteY9" fmla="*/ 358986 h 2241973"/>
              <a:gd name="connsiteX10" fmla="*/ 2987040 w 3644054"/>
              <a:gd name="connsiteY10" fmla="*/ 338666 h 2241973"/>
              <a:gd name="connsiteX11" fmla="*/ 2946400 w 3644054"/>
              <a:gd name="connsiteY11" fmla="*/ 325120 h 2241973"/>
              <a:gd name="connsiteX12" fmla="*/ 2919307 w 3644054"/>
              <a:gd name="connsiteY12" fmla="*/ 298026 h 2241973"/>
              <a:gd name="connsiteX13" fmla="*/ 2858347 w 3644054"/>
              <a:gd name="connsiteY13" fmla="*/ 257386 h 2241973"/>
              <a:gd name="connsiteX14" fmla="*/ 2844800 w 3644054"/>
              <a:gd name="connsiteY14" fmla="*/ 230293 h 2241973"/>
              <a:gd name="connsiteX15" fmla="*/ 2817707 w 3644054"/>
              <a:gd name="connsiteY15" fmla="*/ 223520 h 2241973"/>
              <a:gd name="connsiteX16" fmla="*/ 2797387 w 3644054"/>
              <a:gd name="connsiteY16" fmla="*/ 209973 h 2241973"/>
              <a:gd name="connsiteX17" fmla="*/ 2743200 w 3644054"/>
              <a:gd name="connsiteY17" fmla="*/ 169333 h 2241973"/>
              <a:gd name="connsiteX18" fmla="*/ 2702560 w 3644054"/>
              <a:gd name="connsiteY18" fmla="*/ 155786 h 2241973"/>
              <a:gd name="connsiteX19" fmla="*/ 2661920 w 3644054"/>
              <a:gd name="connsiteY19" fmla="*/ 135466 h 2241973"/>
              <a:gd name="connsiteX20" fmla="*/ 2607734 w 3644054"/>
              <a:gd name="connsiteY20" fmla="*/ 88053 h 2241973"/>
              <a:gd name="connsiteX21" fmla="*/ 2587414 w 3644054"/>
              <a:gd name="connsiteY21" fmla="*/ 81280 h 2241973"/>
              <a:gd name="connsiteX22" fmla="*/ 2567094 w 3644054"/>
              <a:gd name="connsiteY22" fmla="*/ 67733 h 2241973"/>
              <a:gd name="connsiteX23" fmla="*/ 2438400 w 3644054"/>
              <a:gd name="connsiteY23" fmla="*/ 40640 h 2241973"/>
              <a:gd name="connsiteX24" fmla="*/ 2357120 w 3644054"/>
              <a:gd name="connsiteY24" fmla="*/ 27093 h 2241973"/>
              <a:gd name="connsiteX25" fmla="*/ 2316480 w 3644054"/>
              <a:gd name="connsiteY25" fmla="*/ 6773 h 2241973"/>
              <a:gd name="connsiteX26" fmla="*/ 2296160 w 3644054"/>
              <a:gd name="connsiteY26" fmla="*/ 0 h 2241973"/>
              <a:gd name="connsiteX27" fmla="*/ 2241974 w 3644054"/>
              <a:gd name="connsiteY27" fmla="*/ 6773 h 2241973"/>
              <a:gd name="connsiteX28" fmla="*/ 2167467 w 3644054"/>
              <a:gd name="connsiteY28" fmla="*/ 60960 h 2241973"/>
              <a:gd name="connsiteX29" fmla="*/ 2140374 w 3644054"/>
              <a:gd name="connsiteY29" fmla="*/ 67733 h 2241973"/>
              <a:gd name="connsiteX30" fmla="*/ 2052320 w 3644054"/>
              <a:gd name="connsiteY30" fmla="*/ 115146 h 2241973"/>
              <a:gd name="connsiteX31" fmla="*/ 2032000 w 3644054"/>
              <a:gd name="connsiteY31" fmla="*/ 121920 h 2241973"/>
              <a:gd name="connsiteX32" fmla="*/ 1977814 w 3644054"/>
              <a:gd name="connsiteY32" fmla="*/ 182880 h 2241973"/>
              <a:gd name="connsiteX33" fmla="*/ 1957494 w 3644054"/>
              <a:gd name="connsiteY33" fmla="*/ 284480 h 2241973"/>
              <a:gd name="connsiteX34" fmla="*/ 1950720 w 3644054"/>
              <a:gd name="connsiteY34" fmla="*/ 304800 h 2241973"/>
              <a:gd name="connsiteX35" fmla="*/ 1943947 w 3644054"/>
              <a:gd name="connsiteY35" fmla="*/ 338666 h 2241973"/>
              <a:gd name="connsiteX36" fmla="*/ 1889760 w 3644054"/>
              <a:gd name="connsiteY36" fmla="*/ 372533 h 2241973"/>
              <a:gd name="connsiteX37" fmla="*/ 1788160 w 3644054"/>
              <a:gd name="connsiteY37" fmla="*/ 358986 h 2241973"/>
              <a:gd name="connsiteX38" fmla="*/ 1774614 w 3644054"/>
              <a:gd name="connsiteY38" fmla="*/ 338666 h 2241973"/>
              <a:gd name="connsiteX39" fmla="*/ 1794934 w 3644054"/>
              <a:gd name="connsiteY39" fmla="*/ 264160 h 2241973"/>
              <a:gd name="connsiteX40" fmla="*/ 1930400 w 3644054"/>
              <a:gd name="connsiteY40" fmla="*/ 270933 h 2241973"/>
              <a:gd name="connsiteX41" fmla="*/ 1943947 w 3644054"/>
              <a:gd name="connsiteY41" fmla="*/ 291253 h 2241973"/>
              <a:gd name="connsiteX42" fmla="*/ 1937174 w 3644054"/>
              <a:gd name="connsiteY42" fmla="*/ 352213 h 2241973"/>
              <a:gd name="connsiteX43" fmla="*/ 1876214 w 3644054"/>
              <a:gd name="connsiteY43" fmla="*/ 386080 h 2241973"/>
              <a:gd name="connsiteX44" fmla="*/ 1808480 w 3644054"/>
              <a:gd name="connsiteY44" fmla="*/ 372533 h 2241973"/>
              <a:gd name="connsiteX45" fmla="*/ 1794934 w 3644054"/>
              <a:gd name="connsiteY45" fmla="*/ 352213 h 2241973"/>
              <a:gd name="connsiteX46" fmla="*/ 1774614 w 3644054"/>
              <a:gd name="connsiteY46" fmla="*/ 331893 h 2241973"/>
              <a:gd name="connsiteX47" fmla="*/ 1733974 w 3644054"/>
              <a:gd name="connsiteY47" fmla="*/ 467360 h 2241973"/>
              <a:gd name="connsiteX48" fmla="*/ 1727200 w 3644054"/>
              <a:gd name="connsiteY48" fmla="*/ 487680 h 2241973"/>
              <a:gd name="connsiteX49" fmla="*/ 1720427 w 3644054"/>
              <a:gd name="connsiteY49" fmla="*/ 521546 h 2241973"/>
              <a:gd name="connsiteX50" fmla="*/ 1700107 w 3644054"/>
              <a:gd name="connsiteY50" fmla="*/ 562186 h 2241973"/>
              <a:gd name="connsiteX51" fmla="*/ 1666240 w 3644054"/>
              <a:gd name="connsiteY51" fmla="*/ 602826 h 2241973"/>
              <a:gd name="connsiteX52" fmla="*/ 1591734 w 3644054"/>
              <a:gd name="connsiteY52" fmla="*/ 629920 h 2241973"/>
              <a:gd name="connsiteX53" fmla="*/ 1530774 w 3644054"/>
              <a:gd name="connsiteY53" fmla="*/ 677333 h 2241973"/>
              <a:gd name="connsiteX54" fmla="*/ 1537547 w 3644054"/>
              <a:gd name="connsiteY54" fmla="*/ 745066 h 2241973"/>
              <a:gd name="connsiteX55" fmla="*/ 1557867 w 3644054"/>
              <a:gd name="connsiteY55" fmla="*/ 765386 h 2241973"/>
              <a:gd name="connsiteX56" fmla="*/ 1666240 w 3644054"/>
              <a:gd name="connsiteY56" fmla="*/ 758613 h 2241973"/>
              <a:gd name="connsiteX57" fmla="*/ 1679787 w 3644054"/>
              <a:gd name="connsiteY57" fmla="*/ 724746 h 2241973"/>
              <a:gd name="connsiteX58" fmla="*/ 1639147 w 3644054"/>
              <a:gd name="connsiteY58" fmla="*/ 663786 h 2241973"/>
              <a:gd name="connsiteX59" fmla="*/ 1578187 w 3644054"/>
              <a:gd name="connsiteY59" fmla="*/ 670560 h 2241973"/>
              <a:gd name="connsiteX60" fmla="*/ 1571414 w 3644054"/>
              <a:gd name="connsiteY60" fmla="*/ 745066 h 2241973"/>
              <a:gd name="connsiteX61" fmla="*/ 1564640 w 3644054"/>
              <a:gd name="connsiteY61" fmla="*/ 785706 h 2241973"/>
              <a:gd name="connsiteX62" fmla="*/ 1551094 w 3644054"/>
              <a:gd name="connsiteY62" fmla="*/ 900853 h 2241973"/>
              <a:gd name="connsiteX63" fmla="*/ 1496907 w 3644054"/>
              <a:gd name="connsiteY63" fmla="*/ 968586 h 2241973"/>
              <a:gd name="connsiteX64" fmla="*/ 1476587 w 3644054"/>
              <a:gd name="connsiteY64" fmla="*/ 982133 h 2241973"/>
              <a:gd name="connsiteX65" fmla="*/ 1435947 w 3644054"/>
              <a:gd name="connsiteY65" fmla="*/ 1002453 h 2241973"/>
              <a:gd name="connsiteX66" fmla="*/ 1402080 w 3644054"/>
              <a:gd name="connsiteY66" fmla="*/ 1009226 h 2241973"/>
              <a:gd name="connsiteX67" fmla="*/ 1300480 w 3644054"/>
              <a:gd name="connsiteY67" fmla="*/ 1002453 h 2241973"/>
              <a:gd name="connsiteX68" fmla="*/ 1280160 w 3644054"/>
              <a:gd name="connsiteY68" fmla="*/ 988906 h 2241973"/>
              <a:gd name="connsiteX69" fmla="*/ 1239520 w 3644054"/>
              <a:gd name="connsiteY69" fmla="*/ 921173 h 2241973"/>
              <a:gd name="connsiteX70" fmla="*/ 1341120 w 3644054"/>
              <a:gd name="connsiteY70" fmla="*/ 894080 h 2241973"/>
              <a:gd name="connsiteX71" fmla="*/ 1327574 w 3644054"/>
              <a:gd name="connsiteY71" fmla="*/ 1016000 h 2241973"/>
              <a:gd name="connsiteX72" fmla="*/ 1232747 w 3644054"/>
              <a:gd name="connsiteY72" fmla="*/ 988906 h 2241973"/>
              <a:gd name="connsiteX73" fmla="*/ 1212427 w 3644054"/>
              <a:gd name="connsiteY73" fmla="*/ 968586 h 2241973"/>
              <a:gd name="connsiteX74" fmla="*/ 1192107 w 3644054"/>
              <a:gd name="connsiteY74" fmla="*/ 955040 h 2241973"/>
              <a:gd name="connsiteX75" fmla="*/ 1144694 w 3644054"/>
              <a:gd name="connsiteY75" fmla="*/ 1016000 h 2241973"/>
              <a:gd name="connsiteX76" fmla="*/ 1090507 w 3644054"/>
              <a:gd name="connsiteY76" fmla="*/ 1097280 h 2241973"/>
              <a:gd name="connsiteX77" fmla="*/ 1002454 w 3644054"/>
              <a:gd name="connsiteY77" fmla="*/ 1131146 h 2241973"/>
              <a:gd name="connsiteX78" fmla="*/ 968587 w 3644054"/>
              <a:gd name="connsiteY78" fmla="*/ 1151466 h 2241973"/>
              <a:gd name="connsiteX79" fmla="*/ 955040 w 3644054"/>
              <a:gd name="connsiteY79" fmla="*/ 1198880 h 2241973"/>
              <a:gd name="connsiteX80" fmla="*/ 907627 w 3644054"/>
              <a:gd name="connsiteY80" fmla="*/ 1286933 h 2241973"/>
              <a:gd name="connsiteX81" fmla="*/ 785707 w 3644054"/>
              <a:gd name="connsiteY81" fmla="*/ 1374986 h 2241973"/>
              <a:gd name="connsiteX82" fmla="*/ 765387 w 3644054"/>
              <a:gd name="connsiteY82" fmla="*/ 1388533 h 2241973"/>
              <a:gd name="connsiteX83" fmla="*/ 772160 w 3644054"/>
              <a:gd name="connsiteY83" fmla="*/ 1435946 h 2241973"/>
              <a:gd name="connsiteX84" fmla="*/ 785707 w 3644054"/>
              <a:gd name="connsiteY84" fmla="*/ 1483360 h 2241973"/>
              <a:gd name="connsiteX85" fmla="*/ 765387 w 3644054"/>
              <a:gd name="connsiteY85" fmla="*/ 1537546 h 2241973"/>
              <a:gd name="connsiteX86" fmla="*/ 684107 w 3644054"/>
              <a:gd name="connsiteY86" fmla="*/ 1571413 h 2241973"/>
              <a:gd name="connsiteX87" fmla="*/ 643467 w 3644054"/>
              <a:gd name="connsiteY87" fmla="*/ 1557866 h 2241973"/>
              <a:gd name="connsiteX88" fmla="*/ 623147 w 3644054"/>
              <a:gd name="connsiteY88" fmla="*/ 1544320 h 2241973"/>
              <a:gd name="connsiteX89" fmla="*/ 609600 w 3644054"/>
              <a:gd name="connsiteY89" fmla="*/ 1564640 h 2241973"/>
              <a:gd name="connsiteX90" fmla="*/ 555414 w 3644054"/>
              <a:gd name="connsiteY90" fmla="*/ 1639146 h 2241973"/>
              <a:gd name="connsiteX91" fmla="*/ 501227 w 3644054"/>
              <a:gd name="connsiteY91" fmla="*/ 1713653 h 2241973"/>
              <a:gd name="connsiteX92" fmla="*/ 494454 w 3644054"/>
              <a:gd name="connsiteY92" fmla="*/ 1754293 h 2241973"/>
              <a:gd name="connsiteX93" fmla="*/ 460587 w 3644054"/>
              <a:gd name="connsiteY93" fmla="*/ 1794933 h 2241973"/>
              <a:gd name="connsiteX94" fmla="*/ 433494 w 3644054"/>
              <a:gd name="connsiteY94" fmla="*/ 1835573 h 2241973"/>
              <a:gd name="connsiteX95" fmla="*/ 413174 w 3644054"/>
              <a:gd name="connsiteY95" fmla="*/ 1869440 h 2241973"/>
              <a:gd name="connsiteX96" fmla="*/ 379307 w 3644054"/>
              <a:gd name="connsiteY96" fmla="*/ 1889760 h 2241973"/>
              <a:gd name="connsiteX97" fmla="*/ 358987 w 3644054"/>
              <a:gd name="connsiteY97" fmla="*/ 1910080 h 2241973"/>
              <a:gd name="connsiteX98" fmla="*/ 318347 w 3644054"/>
              <a:gd name="connsiteY98" fmla="*/ 1964266 h 2241973"/>
              <a:gd name="connsiteX99" fmla="*/ 277707 w 3644054"/>
              <a:gd name="connsiteY99" fmla="*/ 1984586 h 2241973"/>
              <a:gd name="connsiteX100" fmla="*/ 243840 w 3644054"/>
              <a:gd name="connsiteY100" fmla="*/ 2032000 h 2241973"/>
              <a:gd name="connsiteX101" fmla="*/ 203200 w 3644054"/>
              <a:gd name="connsiteY101" fmla="*/ 2059093 h 2241973"/>
              <a:gd name="connsiteX102" fmla="*/ 182880 w 3644054"/>
              <a:gd name="connsiteY102" fmla="*/ 2072640 h 2241973"/>
              <a:gd name="connsiteX103" fmla="*/ 149014 w 3644054"/>
              <a:gd name="connsiteY103" fmla="*/ 2106506 h 2241973"/>
              <a:gd name="connsiteX104" fmla="*/ 108374 w 3644054"/>
              <a:gd name="connsiteY104" fmla="*/ 2153920 h 2241973"/>
              <a:gd name="connsiteX105" fmla="*/ 54187 w 3644054"/>
              <a:gd name="connsiteY105" fmla="*/ 2167466 h 2241973"/>
              <a:gd name="connsiteX106" fmla="*/ 40640 w 3644054"/>
              <a:gd name="connsiteY106" fmla="*/ 2140373 h 2241973"/>
              <a:gd name="connsiteX107" fmla="*/ 13547 w 3644054"/>
              <a:gd name="connsiteY107" fmla="*/ 2106506 h 2241973"/>
              <a:gd name="connsiteX108" fmla="*/ 0 w 3644054"/>
              <a:gd name="connsiteY108" fmla="*/ 2086186 h 2241973"/>
              <a:gd name="connsiteX109" fmla="*/ 6774 w 3644054"/>
              <a:gd name="connsiteY109" fmla="*/ 2065866 h 2241973"/>
              <a:gd name="connsiteX110" fmla="*/ 27094 w 3644054"/>
              <a:gd name="connsiteY110" fmla="*/ 2059093 h 2241973"/>
              <a:gd name="connsiteX111" fmla="*/ 142240 w 3644054"/>
              <a:gd name="connsiteY111" fmla="*/ 2065866 h 2241973"/>
              <a:gd name="connsiteX112" fmla="*/ 162560 w 3644054"/>
              <a:gd name="connsiteY112" fmla="*/ 2092960 h 2241973"/>
              <a:gd name="connsiteX113" fmla="*/ 169334 w 3644054"/>
              <a:gd name="connsiteY113" fmla="*/ 2221653 h 2241973"/>
              <a:gd name="connsiteX114" fmla="*/ 108374 w 3644054"/>
              <a:gd name="connsiteY114" fmla="*/ 2241973 h 2241973"/>
              <a:gd name="connsiteX115" fmla="*/ 27094 w 3644054"/>
              <a:gd name="connsiteY115" fmla="*/ 2221653 h 2241973"/>
              <a:gd name="connsiteX116" fmla="*/ 20320 w 3644054"/>
              <a:gd name="connsiteY116" fmla="*/ 2201333 h 2241973"/>
              <a:gd name="connsiteX117" fmla="*/ 74507 w 3644054"/>
              <a:gd name="connsiteY117" fmla="*/ 2045546 h 2241973"/>
              <a:gd name="connsiteX118" fmla="*/ 135467 w 3644054"/>
              <a:gd name="connsiteY118" fmla="*/ 2065866 h 2241973"/>
              <a:gd name="connsiteX119" fmla="*/ 115147 w 3644054"/>
              <a:gd name="connsiteY119" fmla="*/ 2194560 h 2241973"/>
              <a:gd name="connsiteX120" fmla="*/ 94827 w 3644054"/>
              <a:gd name="connsiteY120" fmla="*/ 2214880 h 2241973"/>
              <a:gd name="connsiteX121" fmla="*/ 20320 w 3644054"/>
              <a:gd name="connsiteY121" fmla="*/ 2201333 h 2241973"/>
              <a:gd name="connsiteX122" fmla="*/ 54187 w 3644054"/>
              <a:gd name="connsiteY122" fmla="*/ 2120053 h 2241973"/>
              <a:gd name="connsiteX123" fmla="*/ 81280 w 3644054"/>
              <a:gd name="connsiteY123" fmla="*/ 2113280 h 2241973"/>
              <a:gd name="connsiteX124" fmla="*/ 128694 w 3644054"/>
              <a:gd name="connsiteY124" fmla="*/ 2126826 h 2241973"/>
              <a:gd name="connsiteX125" fmla="*/ 88054 w 3644054"/>
              <a:gd name="connsiteY125" fmla="*/ 2167466 h 2241973"/>
              <a:gd name="connsiteX126" fmla="*/ 74507 w 3644054"/>
              <a:gd name="connsiteY126" fmla="*/ 2147146 h 224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3644054" h="2241973">
                <a:moveTo>
                  <a:pt x="3644054" y="602826"/>
                </a:moveTo>
                <a:cubicBezTo>
                  <a:pt x="3524441" y="578905"/>
                  <a:pt x="3698842" y="615921"/>
                  <a:pt x="3576320" y="582506"/>
                </a:cubicBezTo>
                <a:cubicBezTo>
                  <a:pt x="3537146" y="571822"/>
                  <a:pt x="3541786" y="580677"/>
                  <a:pt x="3508587" y="568960"/>
                </a:cubicBezTo>
                <a:cubicBezTo>
                  <a:pt x="3444293" y="546268"/>
                  <a:pt x="3433527" y="537636"/>
                  <a:pt x="3379894" y="521546"/>
                </a:cubicBezTo>
                <a:cubicBezTo>
                  <a:pt x="3350962" y="512867"/>
                  <a:pt x="3320772" y="509905"/>
                  <a:pt x="3291840" y="501226"/>
                </a:cubicBezTo>
                <a:cubicBezTo>
                  <a:pt x="3278163" y="497123"/>
                  <a:pt x="3263972" y="494066"/>
                  <a:pt x="3251200" y="487680"/>
                </a:cubicBezTo>
                <a:cubicBezTo>
                  <a:pt x="3212332" y="468245"/>
                  <a:pt x="3232765" y="479328"/>
                  <a:pt x="3190240" y="453813"/>
                </a:cubicBezTo>
                <a:cubicBezTo>
                  <a:pt x="3182547" y="442272"/>
                  <a:pt x="3164779" y="414805"/>
                  <a:pt x="3156374" y="406400"/>
                </a:cubicBezTo>
                <a:cubicBezTo>
                  <a:pt x="3138515" y="388541"/>
                  <a:pt x="3132280" y="393853"/>
                  <a:pt x="3108960" y="386080"/>
                </a:cubicBezTo>
                <a:cubicBezTo>
                  <a:pt x="3068809" y="372696"/>
                  <a:pt x="3083402" y="374720"/>
                  <a:pt x="3048000" y="358986"/>
                </a:cubicBezTo>
                <a:cubicBezTo>
                  <a:pt x="3000998" y="338097"/>
                  <a:pt x="3029369" y="351364"/>
                  <a:pt x="2987040" y="338666"/>
                </a:cubicBezTo>
                <a:cubicBezTo>
                  <a:pt x="2973363" y="334563"/>
                  <a:pt x="2946400" y="325120"/>
                  <a:pt x="2946400" y="325120"/>
                </a:cubicBezTo>
                <a:cubicBezTo>
                  <a:pt x="2937369" y="316089"/>
                  <a:pt x="2929430" y="305813"/>
                  <a:pt x="2919307" y="298026"/>
                </a:cubicBezTo>
                <a:cubicBezTo>
                  <a:pt x="2899950" y="283136"/>
                  <a:pt x="2858347" y="257386"/>
                  <a:pt x="2858347" y="257386"/>
                </a:cubicBezTo>
                <a:cubicBezTo>
                  <a:pt x="2853831" y="248355"/>
                  <a:pt x="2852557" y="236757"/>
                  <a:pt x="2844800" y="230293"/>
                </a:cubicBezTo>
                <a:cubicBezTo>
                  <a:pt x="2837649" y="224334"/>
                  <a:pt x="2826263" y="227187"/>
                  <a:pt x="2817707" y="223520"/>
                </a:cubicBezTo>
                <a:cubicBezTo>
                  <a:pt x="2810225" y="220313"/>
                  <a:pt x="2803899" y="214857"/>
                  <a:pt x="2797387" y="209973"/>
                </a:cubicBezTo>
                <a:cubicBezTo>
                  <a:pt x="2792366" y="206207"/>
                  <a:pt x="2755726" y="174900"/>
                  <a:pt x="2743200" y="169333"/>
                </a:cubicBezTo>
                <a:cubicBezTo>
                  <a:pt x="2730151" y="163533"/>
                  <a:pt x="2715609" y="161585"/>
                  <a:pt x="2702560" y="155786"/>
                </a:cubicBezTo>
                <a:cubicBezTo>
                  <a:pt x="2623766" y="120767"/>
                  <a:pt x="2736038" y="160175"/>
                  <a:pt x="2661920" y="135466"/>
                </a:cubicBezTo>
                <a:cubicBezTo>
                  <a:pt x="2644266" y="117812"/>
                  <a:pt x="2630135" y="99254"/>
                  <a:pt x="2607734" y="88053"/>
                </a:cubicBezTo>
                <a:cubicBezTo>
                  <a:pt x="2601348" y="84860"/>
                  <a:pt x="2594187" y="83538"/>
                  <a:pt x="2587414" y="81280"/>
                </a:cubicBezTo>
                <a:cubicBezTo>
                  <a:pt x="2580641" y="76764"/>
                  <a:pt x="2574375" y="71374"/>
                  <a:pt x="2567094" y="67733"/>
                </a:cubicBezTo>
                <a:cubicBezTo>
                  <a:pt x="2521364" y="44868"/>
                  <a:pt x="2498564" y="49235"/>
                  <a:pt x="2438400" y="40640"/>
                </a:cubicBezTo>
                <a:cubicBezTo>
                  <a:pt x="2379606" y="32241"/>
                  <a:pt x="2406631" y="36995"/>
                  <a:pt x="2357120" y="27093"/>
                </a:cubicBezTo>
                <a:cubicBezTo>
                  <a:pt x="2343573" y="20320"/>
                  <a:pt x="2330320" y="12924"/>
                  <a:pt x="2316480" y="6773"/>
                </a:cubicBezTo>
                <a:cubicBezTo>
                  <a:pt x="2309956" y="3873"/>
                  <a:pt x="2303300" y="0"/>
                  <a:pt x="2296160" y="0"/>
                </a:cubicBezTo>
                <a:cubicBezTo>
                  <a:pt x="2277957" y="0"/>
                  <a:pt x="2260036" y="4515"/>
                  <a:pt x="2241974" y="6773"/>
                </a:cubicBezTo>
                <a:cubicBezTo>
                  <a:pt x="2200876" y="47871"/>
                  <a:pt x="2213956" y="45464"/>
                  <a:pt x="2167467" y="60960"/>
                </a:cubicBezTo>
                <a:cubicBezTo>
                  <a:pt x="2158636" y="63904"/>
                  <a:pt x="2149405" y="65475"/>
                  <a:pt x="2140374" y="67733"/>
                </a:cubicBezTo>
                <a:cubicBezTo>
                  <a:pt x="2111144" y="87220"/>
                  <a:pt x="2089836" y="102639"/>
                  <a:pt x="2052320" y="115146"/>
                </a:cubicBezTo>
                <a:lnTo>
                  <a:pt x="2032000" y="121920"/>
                </a:lnTo>
                <a:cubicBezTo>
                  <a:pt x="2025927" y="127993"/>
                  <a:pt x="1982414" y="168313"/>
                  <a:pt x="1977814" y="182880"/>
                </a:cubicBezTo>
                <a:cubicBezTo>
                  <a:pt x="1967414" y="215814"/>
                  <a:pt x="1968417" y="251715"/>
                  <a:pt x="1957494" y="284480"/>
                </a:cubicBezTo>
                <a:cubicBezTo>
                  <a:pt x="1955236" y="291253"/>
                  <a:pt x="1952452" y="297873"/>
                  <a:pt x="1950720" y="304800"/>
                </a:cubicBezTo>
                <a:cubicBezTo>
                  <a:pt x="1947928" y="315968"/>
                  <a:pt x="1950333" y="329087"/>
                  <a:pt x="1943947" y="338666"/>
                </a:cubicBezTo>
                <a:cubicBezTo>
                  <a:pt x="1928169" y="362332"/>
                  <a:pt x="1912108" y="365084"/>
                  <a:pt x="1889760" y="372533"/>
                </a:cubicBezTo>
                <a:cubicBezTo>
                  <a:pt x="1855893" y="368017"/>
                  <a:pt x="1820938" y="368627"/>
                  <a:pt x="1788160" y="358986"/>
                </a:cubicBezTo>
                <a:cubicBezTo>
                  <a:pt x="1780350" y="356689"/>
                  <a:pt x="1774034" y="346786"/>
                  <a:pt x="1774614" y="338666"/>
                </a:cubicBezTo>
                <a:cubicBezTo>
                  <a:pt x="1776448" y="312989"/>
                  <a:pt x="1788161" y="288995"/>
                  <a:pt x="1794934" y="264160"/>
                </a:cubicBezTo>
                <a:cubicBezTo>
                  <a:pt x="1840089" y="266418"/>
                  <a:pt x="1885918" y="262845"/>
                  <a:pt x="1930400" y="270933"/>
                </a:cubicBezTo>
                <a:cubicBezTo>
                  <a:pt x="1938409" y="272389"/>
                  <a:pt x="1943271" y="283141"/>
                  <a:pt x="1943947" y="291253"/>
                </a:cubicBezTo>
                <a:cubicBezTo>
                  <a:pt x="1945645" y="311627"/>
                  <a:pt x="1944513" y="333131"/>
                  <a:pt x="1937174" y="352213"/>
                </a:cubicBezTo>
                <a:cubicBezTo>
                  <a:pt x="1925430" y="382748"/>
                  <a:pt x="1901430" y="381036"/>
                  <a:pt x="1876214" y="386080"/>
                </a:cubicBezTo>
                <a:cubicBezTo>
                  <a:pt x="1853636" y="381564"/>
                  <a:pt x="1829734" y="381389"/>
                  <a:pt x="1808480" y="372533"/>
                </a:cubicBezTo>
                <a:cubicBezTo>
                  <a:pt x="1800966" y="369402"/>
                  <a:pt x="1800145" y="358467"/>
                  <a:pt x="1794934" y="352213"/>
                </a:cubicBezTo>
                <a:cubicBezTo>
                  <a:pt x="1788802" y="344854"/>
                  <a:pt x="1781387" y="338666"/>
                  <a:pt x="1774614" y="331893"/>
                </a:cubicBezTo>
                <a:cubicBezTo>
                  <a:pt x="1701303" y="361218"/>
                  <a:pt x="1746953" y="331088"/>
                  <a:pt x="1733974" y="467360"/>
                </a:cubicBezTo>
                <a:cubicBezTo>
                  <a:pt x="1733297" y="474468"/>
                  <a:pt x="1728932" y="480753"/>
                  <a:pt x="1727200" y="487680"/>
                </a:cubicBezTo>
                <a:cubicBezTo>
                  <a:pt x="1724408" y="498848"/>
                  <a:pt x="1723219" y="510377"/>
                  <a:pt x="1720427" y="521546"/>
                </a:cubicBezTo>
                <a:cubicBezTo>
                  <a:pt x="1715735" y="540313"/>
                  <a:pt x="1712306" y="546501"/>
                  <a:pt x="1700107" y="562186"/>
                </a:cubicBezTo>
                <a:cubicBezTo>
                  <a:pt x="1689281" y="576105"/>
                  <a:pt x="1680347" y="592246"/>
                  <a:pt x="1666240" y="602826"/>
                </a:cubicBezTo>
                <a:cubicBezTo>
                  <a:pt x="1646253" y="617817"/>
                  <a:pt x="1616028" y="623846"/>
                  <a:pt x="1591734" y="629920"/>
                </a:cubicBezTo>
                <a:cubicBezTo>
                  <a:pt x="1576843" y="639847"/>
                  <a:pt x="1534124" y="667282"/>
                  <a:pt x="1530774" y="677333"/>
                </a:cubicBezTo>
                <a:cubicBezTo>
                  <a:pt x="1523599" y="698859"/>
                  <a:pt x="1530874" y="723379"/>
                  <a:pt x="1537547" y="745066"/>
                </a:cubicBezTo>
                <a:cubicBezTo>
                  <a:pt x="1540364" y="754221"/>
                  <a:pt x="1551094" y="758613"/>
                  <a:pt x="1557867" y="765386"/>
                </a:cubicBezTo>
                <a:lnTo>
                  <a:pt x="1666240" y="758613"/>
                </a:lnTo>
                <a:cubicBezTo>
                  <a:pt x="1677775" y="754768"/>
                  <a:pt x="1678577" y="736844"/>
                  <a:pt x="1679787" y="724746"/>
                </a:cubicBezTo>
                <a:cubicBezTo>
                  <a:pt x="1683524" y="687380"/>
                  <a:pt x="1665245" y="684664"/>
                  <a:pt x="1639147" y="663786"/>
                </a:cubicBezTo>
                <a:cubicBezTo>
                  <a:pt x="1618827" y="666044"/>
                  <a:pt x="1591276" y="654854"/>
                  <a:pt x="1578187" y="670560"/>
                </a:cubicBezTo>
                <a:cubicBezTo>
                  <a:pt x="1562222" y="689718"/>
                  <a:pt x="1574328" y="720299"/>
                  <a:pt x="1571414" y="745066"/>
                </a:cubicBezTo>
                <a:cubicBezTo>
                  <a:pt x="1569809" y="758705"/>
                  <a:pt x="1566898" y="772159"/>
                  <a:pt x="1564640" y="785706"/>
                </a:cubicBezTo>
                <a:cubicBezTo>
                  <a:pt x="1563264" y="802221"/>
                  <a:pt x="1560508" y="872610"/>
                  <a:pt x="1551094" y="900853"/>
                </a:cubicBezTo>
                <a:cubicBezTo>
                  <a:pt x="1540781" y="931793"/>
                  <a:pt x="1522295" y="946019"/>
                  <a:pt x="1496907" y="968586"/>
                </a:cubicBezTo>
                <a:cubicBezTo>
                  <a:pt x="1490823" y="973994"/>
                  <a:pt x="1483703" y="978180"/>
                  <a:pt x="1476587" y="982133"/>
                </a:cubicBezTo>
                <a:cubicBezTo>
                  <a:pt x="1463347" y="989488"/>
                  <a:pt x="1450181" y="997277"/>
                  <a:pt x="1435947" y="1002453"/>
                </a:cubicBezTo>
                <a:cubicBezTo>
                  <a:pt x="1425128" y="1006387"/>
                  <a:pt x="1413369" y="1006968"/>
                  <a:pt x="1402080" y="1009226"/>
                </a:cubicBezTo>
                <a:cubicBezTo>
                  <a:pt x="1368213" y="1006968"/>
                  <a:pt x="1333960" y="1008033"/>
                  <a:pt x="1300480" y="1002453"/>
                </a:cubicBezTo>
                <a:cubicBezTo>
                  <a:pt x="1292450" y="1001115"/>
                  <a:pt x="1285521" y="995032"/>
                  <a:pt x="1280160" y="988906"/>
                </a:cubicBezTo>
                <a:cubicBezTo>
                  <a:pt x="1261090" y="967112"/>
                  <a:pt x="1251899" y="945930"/>
                  <a:pt x="1239520" y="921173"/>
                </a:cubicBezTo>
                <a:cubicBezTo>
                  <a:pt x="1247847" y="900357"/>
                  <a:pt x="1280054" y="788601"/>
                  <a:pt x="1341120" y="894080"/>
                </a:cubicBezTo>
                <a:cubicBezTo>
                  <a:pt x="1361607" y="929467"/>
                  <a:pt x="1332089" y="975360"/>
                  <a:pt x="1327574" y="1016000"/>
                </a:cubicBezTo>
                <a:cubicBezTo>
                  <a:pt x="1305617" y="1011121"/>
                  <a:pt x="1256226" y="1003580"/>
                  <a:pt x="1232747" y="988906"/>
                </a:cubicBezTo>
                <a:cubicBezTo>
                  <a:pt x="1224624" y="983829"/>
                  <a:pt x="1219786" y="974718"/>
                  <a:pt x="1212427" y="968586"/>
                </a:cubicBezTo>
                <a:cubicBezTo>
                  <a:pt x="1206173" y="963375"/>
                  <a:pt x="1198880" y="959555"/>
                  <a:pt x="1192107" y="955040"/>
                </a:cubicBezTo>
                <a:cubicBezTo>
                  <a:pt x="1166629" y="980518"/>
                  <a:pt x="1166300" y="978190"/>
                  <a:pt x="1144694" y="1016000"/>
                </a:cubicBezTo>
                <a:cubicBezTo>
                  <a:pt x="1118408" y="1062000"/>
                  <a:pt x="1127756" y="1068308"/>
                  <a:pt x="1090507" y="1097280"/>
                </a:cubicBezTo>
                <a:cubicBezTo>
                  <a:pt x="1057462" y="1122982"/>
                  <a:pt x="1045673" y="1120342"/>
                  <a:pt x="1002454" y="1131146"/>
                </a:cubicBezTo>
                <a:cubicBezTo>
                  <a:pt x="991165" y="1137919"/>
                  <a:pt x="976137" y="1140681"/>
                  <a:pt x="968587" y="1151466"/>
                </a:cubicBezTo>
                <a:cubicBezTo>
                  <a:pt x="959161" y="1164932"/>
                  <a:pt x="960811" y="1183489"/>
                  <a:pt x="955040" y="1198880"/>
                </a:cubicBezTo>
                <a:cubicBezTo>
                  <a:pt x="949170" y="1214532"/>
                  <a:pt x="928187" y="1270289"/>
                  <a:pt x="907627" y="1286933"/>
                </a:cubicBezTo>
                <a:cubicBezTo>
                  <a:pt x="868663" y="1318475"/>
                  <a:pt x="826500" y="1345848"/>
                  <a:pt x="785707" y="1374986"/>
                </a:cubicBezTo>
                <a:cubicBezTo>
                  <a:pt x="779083" y="1379718"/>
                  <a:pt x="765387" y="1388533"/>
                  <a:pt x="765387" y="1388533"/>
                </a:cubicBezTo>
                <a:cubicBezTo>
                  <a:pt x="767645" y="1404337"/>
                  <a:pt x="769304" y="1420239"/>
                  <a:pt x="772160" y="1435946"/>
                </a:cubicBezTo>
                <a:cubicBezTo>
                  <a:pt x="775561" y="1454652"/>
                  <a:pt x="779905" y="1465954"/>
                  <a:pt x="785707" y="1483360"/>
                </a:cubicBezTo>
                <a:cubicBezTo>
                  <a:pt x="778934" y="1501422"/>
                  <a:pt x="778422" y="1523326"/>
                  <a:pt x="765387" y="1537546"/>
                </a:cubicBezTo>
                <a:cubicBezTo>
                  <a:pt x="746801" y="1557822"/>
                  <a:pt x="710543" y="1564804"/>
                  <a:pt x="684107" y="1571413"/>
                </a:cubicBezTo>
                <a:cubicBezTo>
                  <a:pt x="670560" y="1566897"/>
                  <a:pt x="656516" y="1563665"/>
                  <a:pt x="643467" y="1557866"/>
                </a:cubicBezTo>
                <a:cubicBezTo>
                  <a:pt x="636028" y="1554560"/>
                  <a:pt x="631129" y="1542723"/>
                  <a:pt x="623147" y="1544320"/>
                </a:cubicBezTo>
                <a:cubicBezTo>
                  <a:pt x="615165" y="1545917"/>
                  <a:pt x="614116" y="1557867"/>
                  <a:pt x="609600" y="1564640"/>
                </a:cubicBezTo>
                <a:cubicBezTo>
                  <a:pt x="585027" y="1638363"/>
                  <a:pt x="613755" y="1575943"/>
                  <a:pt x="555414" y="1639146"/>
                </a:cubicBezTo>
                <a:cubicBezTo>
                  <a:pt x="537208" y="1658869"/>
                  <a:pt x="517448" y="1689321"/>
                  <a:pt x="501227" y="1713653"/>
                </a:cubicBezTo>
                <a:cubicBezTo>
                  <a:pt x="498969" y="1727200"/>
                  <a:pt x="498797" y="1741264"/>
                  <a:pt x="494454" y="1754293"/>
                </a:cubicBezTo>
                <a:cubicBezTo>
                  <a:pt x="488403" y="1772445"/>
                  <a:pt x="471590" y="1780786"/>
                  <a:pt x="460587" y="1794933"/>
                </a:cubicBezTo>
                <a:cubicBezTo>
                  <a:pt x="450591" y="1807784"/>
                  <a:pt x="442235" y="1821837"/>
                  <a:pt x="433494" y="1835573"/>
                </a:cubicBezTo>
                <a:cubicBezTo>
                  <a:pt x="426426" y="1846680"/>
                  <a:pt x="422483" y="1860131"/>
                  <a:pt x="413174" y="1869440"/>
                </a:cubicBezTo>
                <a:cubicBezTo>
                  <a:pt x="403865" y="1878749"/>
                  <a:pt x="389839" y="1881861"/>
                  <a:pt x="379307" y="1889760"/>
                </a:cubicBezTo>
                <a:cubicBezTo>
                  <a:pt x="371644" y="1895507"/>
                  <a:pt x="365119" y="1902721"/>
                  <a:pt x="358987" y="1910080"/>
                </a:cubicBezTo>
                <a:cubicBezTo>
                  <a:pt x="341632" y="1930905"/>
                  <a:pt x="343046" y="1944507"/>
                  <a:pt x="318347" y="1964266"/>
                </a:cubicBezTo>
                <a:cubicBezTo>
                  <a:pt x="306520" y="1973727"/>
                  <a:pt x="290309" y="1976185"/>
                  <a:pt x="277707" y="1984586"/>
                </a:cubicBezTo>
                <a:cubicBezTo>
                  <a:pt x="226961" y="2018417"/>
                  <a:pt x="286217" y="1989623"/>
                  <a:pt x="243840" y="2032000"/>
                </a:cubicBezTo>
                <a:cubicBezTo>
                  <a:pt x="232328" y="2043512"/>
                  <a:pt x="216747" y="2050062"/>
                  <a:pt x="203200" y="2059093"/>
                </a:cubicBezTo>
                <a:lnTo>
                  <a:pt x="182880" y="2072640"/>
                </a:lnTo>
                <a:cubicBezTo>
                  <a:pt x="146757" y="2126827"/>
                  <a:pt x="194169" y="2061351"/>
                  <a:pt x="149014" y="2106506"/>
                </a:cubicBezTo>
                <a:cubicBezTo>
                  <a:pt x="134295" y="2121225"/>
                  <a:pt x="125884" y="2142664"/>
                  <a:pt x="108374" y="2153920"/>
                </a:cubicBezTo>
                <a:cubicBezTo>
                  <a:pt x="92713" y="2163988"/>
                  <a:pt x="54187" y="2167466"/>
                  <a:pt x="54187" y="2167466"/>
                </a:cubicBezTo>
                <a:cubicBezTo>
                  <a:pt x="49671" y="2158435"/>
                  <a:pt x="46241" y="2148774"/>
                  <a:pt x="40640" y="2140373"/>
                </a:cubicBezTo>
                <a:cubicBezTo>
                  <a:pt x="32621" y="2128344"/>
                  <a:pt x="22221" y="2118072"/>
                  <a:pt x="13547" y="2106506"/>
                </a:cubicBezTo>
                <a:cubicBezTo>
                  <a:pt x="8663" y="2099994"/>
                  <a:pt x="4516" y="2092959"/>
                  <a:pt x="0" y="2086186"/>
                </a:cubicBezTo>
                <a:cubicBezTo>
                  <a:pt x="2258" y="2079413"/>
                  <a:pt x="1725" y="2070915"/>
                  <a:pt x="6774" y="2065866"/>
                </a:cubicBezTo>
                <a:cubicBezTo>
                  <a:pt x="11823" y="2060818"/>
                  <a:pt x="19954" y="2059093"/>
                  <a:pt x="27094" y="2059093"/>
                </a:cubicBezTo>
                <a:cubicBezTo>
                  <a:pt x="65542" y="2059093"/>
                  <a:pt x="103858" y="2063608"/>
                  <a:pt x="142240" y="2065866"/>
                </a:cubicBezTo>
                <a:cubicBezTo>
                  <a:pt x="149013" y="2074897"/>
                  <a:pt x="156577" y="2083387"/>
                  <a:pt x="162560" y="2092960"/>
                </a:cubicBezTo>
                <a:cubicBezTo>
                  <a:pt x="186067" y="2130572"/>
                  <a:pt x="194324" y="2176671"/>
                  <a:pt x="169334" y="2221653"/>
                </a:cubicBezTo>
                <a:cubicBezTo>
                  <a:pt x="158932" y="2240377"/>
                  <a:pt x="108374" y="2241973"/>
                  <a:pt x="108374" y="2241973"/>
                </a:cubicBezTo>
                <a:cubicBezTo>
                  <a:pt x="81281" y="2235200"/>
                  <a:pt x="52451" y="2233356"/>
                  <a:pt x="27094" y="2221653"/>
                </a:cubicBezTo>
                <a:cubicBezTo>
                  <a:pt x="20611" y="2218661"/>
                  <a:pt x="19980" y="2208465"/>
                  <a:pt x="20320" y="2201333"/>
                </a:cubicBezTo>
                <a:cubicBezTo>
                  <a:pt x="26594" y="2069571"/>
                  <a:pt x="6431" y="2102277"/>
                  <a:pt x="74507" y="2045546"/>
                </a:cubicBezTo>
                <a:cubicBezTo>
                  <a:pt x="94827" y="2052319"/>
                  <a:pt x="126768" y="2046293"/>
                  <a:pt x="135467" y="2065866"/>
                </a:cubicBezTo>
                <a:cubicBezTo>
                  <a:pt x="147334" y="2092567"/>
                  <a:pt x="138128" y="2162386"/>
                  <a:pt x="115147" y="2194560"/>
                </a:cubicBezTo>
                <a:cubicBezTo>
                  <a:pt x="109579" y="2202355"/>
                  <a:pt x="101600" y="2208107"/>
                  <a:pt x="94827" y="2214880"/>
                </a:cubicBezTo>
                <a:cubicBezTo>
                  <a:pt x="69991" y="2210364"/>
                  <a:pt x="37300" y="2220011"/>
                  <a:pt x="20320" y="2201333"/>
                </a:cubicBezTo>
                <a:cubicBezTo>
                  <a:pt x="-9990" y="2167992"/>
                  <a:pt x="31902" y="2131195"/>
                  <a:pt x="54187" y="2120053"/>
                </a:cubicBezTo>
                <a:cubicBezTo>
                  <a:pt x="62513" y="2115890"/>
                  <a:pt x="72249" y="2115538"/>
                  <a:pt x="81280" y="2113280"/>
                </a:cubicBezTo>
                <a:cubicBezTo>
                  <a:pt x="97085" y="2117795"/>
                  <a:pt x="118171" y="2114199"/>
                  <a:pt x="128694" y="2126826"/>
                </a:cubicBezTo>
                <a:cubicBezTo>
                  <a:pt x="143261" y="2144306"/>
                  <a:pt x="91551" y="2168049"/>
                  <a:pt x="88054" y="2167466"/>
                </a:cubicBezTo>
                <a:cubicBezTo>
                  <a:pt x="80024" y="2166128"/>
                  <a:pt x="79023" y="2153919"/>
                  <a:pt x="74507" y="2147146"/>
                </a:cubicBezTo>
              </a:path>
            </a:pathLst>
          </a:custGeom>
          <a:ln w="41275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Ster: 5 punten 11">
            <a:extLst>
              <a:ext uri="{FF2B5EF4-FFF2-40B4-BE49-F238E27FC236}">
                <a16:creationId xmlns:a16="http://schemas.microsoft.com/office/drawing/2014/main" id="{0F5C89F7-BB3E-2517-6113-9BC2034F2806}"/>
              </a:ext>
            </a:extLst>
          </p:cNvPr>
          <p:cNvSpPr/>
          <p:nvPr/>
        </p:nvSpPr>
        <p:spPr>
          <a:xfrm>
            <a:off x="5364088" y="3075114"/>
            <a:ext cx="457219" cy="434780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165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2076" r="11002"/>
          <a:stretch/>
        </p:blipFill>
        <p:spPr bwMode="auto">
          <a:xfrm rot="16200000">
            <a:off x="3254917" y="-2663893"/>
            <a:ext cx="2634168" cy="849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Waterfall Tower | Megapolis Wiki | Fandom">
            <a:extLst>
              <a:ext uri="{FF2B5EF4-FFF2-40B4-BE49-F238E27FC236}">
                <a16:creationId xmlns:a16="http://schemas.microsoft.com/office/drawing/2014/main" id="{4280B1BB-F937-A26E-D1C3-4F40AAB4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9662"/>
            <a:ext cx="36195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D70B93-6362-48D1-382D-78798EE1E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75806"/>
            <a:ext cx="1533646" cy="193835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AC1A969-7252-0743-6ECF-680A528885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24" y="3075806"/>
            <a:ext cx="3168352" cy="138022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8794056-4E6A-0129-5695-9129A10EAE06}"/>
              </a:ext>
            </a:extLst>
          </p:cNvPr>
          <p:cNvSpPr txBox="1"/>
          <p:nvPr/>
        </p:nvSpPr>
        <p:spPr>
          <a:xfrm>
            <a:off x="2483768" y="465998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Herstelde Willemsvaart</a:t>
            </a:r>
          </a:p>
        </p:txBody>
      </p:sp>
    </p:spTree>
    <p:extLst>
      <p:ext uri="{BB962C8B-B14F-4D97-AF65-F5344CB8AC3E}">
        <p14:creationId xmlns:p14="http://schemas.microsoft.com/office/powerpoint/2010/main" val="4056407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92546"/>
            <a:ext cx="9144000" cy="5328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E0BA1D-548D-3970-E357-17A76273A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t="6657"/>
          <a:stretch/>
        </p:blipFill>
        <p:spPr>
          <a:xfrm>
            <a:off x="0" y="-92546"/>
            <a:ext cx="9180512" cy="8077805"/>
          </a:xfrm>
          <a:prstGeom prst="rect">
            <a:avLst/>
          </a:prstGeom>
        </p:spPr>
      </p:pic>
      <p:pic>
        <p:nvPicPr>
          <p:cNvPr id="4" name="Picture 2" descr="Art@Site Quiet inside Marinus Boezem, De Groene Kathedraal, The Netherlands">
            <a:extLst>
              <a:ext uri="{FF2B5EF4-FFF2-40B4-BE49-F238E27FC236}">
                <a16:creationId xmlns:a16="http://schemas.microsoft.com/office/drawing/2014/main" id="{0CD41EA8-A0B9-D54F-32CD-7A79DA49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3" y="199128"/>
            <a:ext cx="2639181" cy="194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0770122-02F0-B267-4562-26F3560F78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11812" r="3275" b="8124"/>
          <a:stretch/>
        </p:blipFill>
        <p:spPr>
          <a:xfrm>
            <a:off x="3294590" y="199128"/>
            <a:ext cx="2938583" cy="194057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8D0411B-2DF4-ADEA-9E89-31C310D6F7EE}"/>
              </a:ext>
            </a:extLst>
          </p:cNvPr>
          <p:cNvSpPr txBox="1"/>
          <p:nvPr/>
        </p:nvSpPr>
        <p:spPr>
          <a:xfrm>
            <a:off x="251520" y="2139702"/>
            <a:ext cx="2938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De groene kathedraal Almere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A47AFB9-CC55-C4C7-73A8-394D0F807115}"/>
              </a:ext>
            </a:extLst>
          </p:cNvPr>
          <p:cNvSpPr txBox="1"/>
          <p:nvPr/>
        </p:nvSpPr>
        <p:spPr>
          <a:xfrm>
            <a:off x="3201577" y="2201329"/>
            <a:ext cx="324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Het groene Academiehuis Zwolle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D26FE99-BE98-97B3-93CF-BDEA178D1F64}"/>
              </a:ext>
            </a:extLst>
          </p:cNvPr>
          <p:cNvCxnSpPr>
            <a:cxnSpLocks/>
          </p:cNvCxnSpPr>
          <p:nvPr/>
        </p:nvCxnSpPr>
        <p:spPr>
          <a:xfrm flipV="1">
            <a:off x="1115616" y="1635646"/>
            <a:ext cx="7560840" cy="1872208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361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CE105FD-9C13-C733-A29C-76D28C82FA8A}"/>
              </a:ext>
            </a:extLst>
          </p:cNvPr>
          <p:cNvSpPr/>
          <p:nvPr/>
        </p:nvSpPr>
        <p:spPr>
          <a:xfrm>
            <a:off x="8716" y="0"/>
            <a:ext cx="9135284" cy="52589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9E858DA-06E9-9E2D-FF77-604091FC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9780FB-9177-8D07-E534-5D506067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421"/>
            <a:ext cx="9166808" cy="688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134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5A5EBED-778E-14B0-D633-0C217B12CDD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386AA8E-74FC-5CD2-727F-9F70D132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F68561-6361-01E2-7A4A-9B372B5C9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6" y="0"/>
            <a:ext cx="34484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68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062E355-0206-4705-EA68-1A0B57B1339B}"/>
              </a:ext>
            </a:extLst>
          </p:cNvPr>
          <p:cNvSpPr txBox="1"/>
          <p:nvPr/>
        </p:nvSpPr>
        <p:spPr>
          <a:xfrm>
            <a:off x="755576" y="915566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Stel nou dat?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markeren positie Academiehuis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verrijken Zwolse Silhouet met nieuw oriëntatiepunt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vertellen over de plek van Zwolle in het landschap en relatie met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van deze tijd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‘dit gaat over mij, over ons’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een vanzelfsprekende ontmoetingsplek</a:t>
            </a:r>
          </a:p>
        </p:txBody>
      </p:sp>
    </p:spTree>
    <p:extLst>
      <p:ext uri="{BB962C8B-B14F-4D97-AF65-F5344CB8AC3E}">
        <p14:creationId xmlns:p14="http://schemas.microsoft.com/office/powerpoint/2010/main" val="135125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D5B03D8-84B2-F174-0D0F-1E9E1093D52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8530E8-8520-DD4B-89D5-4172E387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F2E8B52-79AA-CE39-5F52-E530ECF68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93" y="0"/>
            <a:ext cx="52340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37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044F0D3-C3BB-E99E-FD64-0372BF18FD6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B120BD2-6B92-C3C7-76AE-99C63F6519AB}"/>
              </a:ext>
            </a:extLst>
          </p:cNvPr>
          <p:cNvSpPr txBox="1"/>
          <p:nvPr/>
        </p:nvSpPr>
        <p:spPr>
          <a:xfrm>
            <a:off x="1890464" y="1563638"/>
            <a:ext cx="4941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0" i="0" u="none" strike="noStrike" baseline="0" dirty="0">
                <a:solidFill>
                  <a:srgbClr val="FF4107"/>
                </a:solidFill>
                <a:latin typeface="Scilla-Regular"/>
              </a:rPr>
              <a:t>Zwolse Stadswaarden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DF6DDC-B951-4E30-01FC-096DE84C47FD}"/>
              </a:ext>
            </a:extLst>
          </p:cNvPr>
          <p:cNvSpPr txBox="1"/>
          <p:nvPr/>
        </p:nvSpPr>
        <p:spPr>
          <a:xfrm>
            <a:off x="1907704" y="2124020"/>
            <a:ext cx="6768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•</a:t>
            </a:r>
            <a:r>
              <a:rPr lang="nl-NL" sz="1400" b="0" i="0" u="none" strike="noStrike" baseline="0" dirty="0">
                <a:solidFill>
                  <a:srgbClr val="FF4107"/>
                </a:solidFill>
                <a:latin typeface="AvenirNext-Regular"/>
              </a:rPr>
              <a:t> </a:t>
            </a:r>
            <a:r>
              <a:rPr lang="nl-NL" sz="1400" dirty="0">
                <a:solidFill>
                  <a:schemeClr val="bg1"/>
                </a:solidFill>
                <a:latin typeface="AvenirNext-Regular"/>
              </a:rPr>
              <a:t>g</a:t>
            </a:r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eaardheid in de ruimte; binding van de stad met het landschap</a:t>
            </a:r>
          </a:p>
          <a:p>
            <a:pPr algn="l"/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• </a:t>
            </a:r>
            <a:r>
              <a:rPr lang="nl-NL" sz="1400" dirty="0">
                <a:solidFill>
                  <a:schemeClr val="bg1"/>
                </a:solidFill>
                <a:latin typeface="AvenirNext-Regular"/>
              </a:rPr>
              <a:t>v</a:t>
            </a:r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erbondenheid in de tijd; met gedeelde en beleefde geschiedenis</a:t>
            </a:r>
          </a:p>
          <a:p>
            <a:pPr algn="l"/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• </a:t>
            </a:r>
            <a:r>
              <a:rPr lang="nl-NL" sz="1400" dirty="0">
                <a:solidFill>
                  <a:schemeClr val="bg1"/>
                </a:solidFill>
                <a:latin typeface="AvenirNext-Regular"/>
              </a:rPr>
              <a:t>i</a:t>
            </a:r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n contact en balans met elkaar de toekomst in</a:t>
            </a:r>
          </a:p>
          <a:p>
            <a:pPr algn="l"/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• </a:t>
            </a:r>
            <a:r>
              <a:rPr lang="nl-NL" sz="1400" dirty="0">
                <a:solidFill>
                  <a:schemeClr val="bg1"/>
                </a:solidFill>
                <a:latin typeface="AvenirNext-Regular"/>
              </a:rPr>
              <a:t>r</a:t>
            </a:r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uimte voor eigen groei en de ander wat gunnen</a:t>
            </a:r>
          </a:p>
          <a:p>
            <a:pPr algn="l"/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• </a:t>
            </a:r>
            <a:r>
              <a:rPr lang="nl-NL" sz="1400" dirty="0">
                <a:solidFill>
                  <a:schemeClr val="bg1"/>
                </a:solidFill>
                <a:latin typeface="AvenirNext-Regular"/>
              </a:rPr>
              <a:t>m</a:t>
            </a:r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et durf en ambitie, eigenwijsheid en burgerzin</a:t>
            </a:r>
          </a:p>
          <a:p>
            <a:pPr algn="l"/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• </a:t>
            </a:r>
            <a:r>
              <a:rPr lang="nl-NL" sz="1400" dirty="0">
                <a:solidFill>
                  <a:schemeClr val="bg1"/>
                </a:solidFill>
                <a:latin typeface="AvenirNext-Regular"/>
              </a:rPr>
              <a:t>t</a:t>
            </a:r>
            <a:r>
              <a:rPr lang="nl-NL" sz="1400" b="0" i="0" u="none" strike="noStrike" baseline="0" dirty="0">
                <a:solidFill>
                  <a:schemeClr val="bg1"/>
                </a:solidFill>
                <a:latin typeface="AvenirNext-Regular"/>
              </a:rPr>
              <a:t>rots op Zwolle</a:t>
            </a:r>
            <a:endParaRPr lang="nl-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27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BF7FE7B9-21B9-3454-781A-27E3F984938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71E6E3-B02B-804D-A62E-36423FD01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48" y="232424"/>
            <a:ext cx="3243088" cy="467176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BB86A3-6EAF-58ED-12A4-7D67A1D7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05" y="247728"/>
            <a:ext cx="3248287" cy="462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0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AF82-AEC8-4B01-ADC0-C876490CD73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8BE7-A58B-4217-8740-6981FD9D1E9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 descr="Y:\Gemeente\EENHEID_EC\ECR\Team Atelier\Snel\KAS\2016-06-26-Kinderkerkuitje - onzichtbare brug - rech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"/>
            <a:ext cx="9144000" cy="51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0" y="39399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DIN-Bold" pitchFamily="18" charset="0"/>
              </a:rPr>
              <a:t>Zwollenaren aan Zet </a:t>
            </a:r>
            <a:r>
              <a:rPr lang="nl-NL" sz="3200">
                <a:latin typeface="DIN-Bold" pitchFamily="18" charset="0"/>
              </a:rPr>
              <a:t>(-ten)</a:t>
            </a:r>
            <a:endParaRPr lang="nl-NL" sz="3200" dirty="0">
              <a:latin typeface="DIN-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0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-92546"/>
            <a:ext cx="9144000" cy="5328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573A643-6E4E-C201-2CE2-BAD07F991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41168"/>
            <a:ext cx="6804725" cy="462916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EF4CED0-E65A-A0C8-EAED-11629A056410}"/>
              </a:ext>
            </a:extLst>
          </p:cNvPr>
          <p:cNvSpPr txBox="1"/>
          <p:nvPr/>
        </p:nvSpPr>
        <p:spPr>
          <a:xfrm>
            <a:off x="683568" y="4443958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>
                <a:solidFill>
                  <a:schemeClr val="bg1"/>
                </a:solidFill>
              </a:rPr>
              <a:t>De schaduw van het verlangen naar de toren</a:t>
            </a:r>
          </a:p>
          <a:p>
            <a:pPr algn="ctr"/>
            <a:r>
              <a:rPr lang="nl-NL" sz="1800" dirty="0">
                <a:solidFill>
                  <a:schemeClr val="bg1"/>
                </a:solidFill>
              </a:rPr>
              <a:t>Schaduwverloop gedurende St. </a:t>
            </a:r>
            <a:r>
              <a:rPr lang="nl-NL" sz="1800" dirty="0" err="1">
                <a:solidFill>
                  <a:schemeClr val="bg1"/>
                </a:solidFill>
              </a:rPr>
              <a:t>Michaelsdag</a:t>
            </a:r>
            <a:r>
              <a:rPr lang="nl-NL" sz="1800" dirty="0">
                <a:solidFill>
                  <a:schemeClr val="bg1"/>
                </a:solidFill>
              </a:rPr>
              <a:t> 29 sept</a:t>
            </a:r>
          </a:p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52" y="-92546"/>
            <a:ext cx="6707732" cy="524696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907704" y="149163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31912" y="4709016"/>
            <a:ext cx="8789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 pitchFamily="18" charset="0"/>
              </a:rPr>
              <a:t>Suol</a:t>
            </a:r>
            <a:r>
              <a:rPr lang="nl-NL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Light" pitchFamily="18" charset="0"/>
              </a:rPr>
              <a:t> (Zwolle) 800 na Christus</a:t>
            </a:r>
          </a:p>
        </p:txBody>
      </p:sp>
    </p:spTree>
    <p:extLst>
      <p:ext uri="{BB962C8B-B14F-4D97-AF65-F5344CB8AC3E}">
        <p14:creationId xmlns:p14="http://schemas.microsoft.com/office/powerpoint/2010/main" val="29672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2557" cy="5143500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179512" y="4556616"/>
            <a:ext cx="878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1800" dirty="0">
              <a:solidFill>
                <a:prstClr val="white"/>
              </a:solidFill>
              <a:latin typeface="DIN-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72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6667FA-47F0-439B-A659-7F3C4338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44541"/>
            <a:ext cx="7560840" cy="520857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38F2422-4F54-D6DA-EBEC-8C5A00A8376D}"/>
              </a:ext>
            </a:extLst>
          </p:cNvPr>
          <p:cNvSpPr txBox="1"/>
          <p:nvPr/>
        </p:nvSpPr>
        <p:spPr>
          <a:xfrm>
            <a:off x="2411760" y="4379915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Zwolle, een rijk stadsilhouet</a:t>
            </a:r>
          </a:p>
        </p:txBody>
      </p:sp>
    </p:spTree>
    <p:extLst>
      <p:ext uri="{BB962C8B-B14F-4D97-AF65-F5344CB8AC3E}">
        <p14:creationId xmlns:p14="http://schemas.microsoft.com/office/powerpoint/2010/main" val="202308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21A9BBB-1119-36E1-583A-239B5C781F3A}"/>
              </a:ext>
            </a:extLst>
          </p:cNvPr>
          <p:cNvSpPr/>
          <p:nvPr/>
        </p:nvSpPr>
        <p:spPr>
          <a:xfrm>
            <a:off x="0" y="-92546"/>
            <a:ext cx="9144000" cy="5328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51F0919-C6CF-76F0-670C-684D5BEC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AF82-AEC8-4B01-ADC0-C876490CD73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7BE047-9FB5-ADA0-A0B2-2422F07A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1EB547-8A5E-18DE-C25F-8F00CBCC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8BE7-A58B-4217-8740-6981FD9D1E9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E8A8C0-E7E0-171C-727D-FD5101A2E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08" y="0"/>
            <a:ext cx="4147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5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53044B5-DB8C-BCC6-71DD-1DE78102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AF82-AEC8-4B01-ADC0-C876490CD73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375B9CB-58DF-7300-1482-75BF752F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kijk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5143A0-4DCD-9456-3A67-4BCCC4D3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8BE7-A58B-4217-8740-6981FD9D1E9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F6436CA-278C-169A-01CE-5AAB3FDA3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5070"/>
            <a:ext cx="9793088" cy="517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961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7932</TotalTime>
  <Words>268</Words>
  <Application>Microsoft Office PowerPoint</Application>
  <PresentationFormat>Diavoorstelling (16:9)</PresentationFormat>
  <Paragraphs>79</Paragraphs>
  <Slides>32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32</vt:i4>
      </vt:variant>
    </vt:vector>
  </HeadingPairs>
  <TitlesOfParts>
    <vt:vector size="40" baseType="lpstr">
      <vt:lpstr>Arial</vt:lpstr>
      <vt:lpstr>AvenirNext-Regular</vt:lpstr>
      <vt:lpstr>Calibri</vt:lpstr>
      <vt:lpstr>DIN-Bold</vt:lpstr>
      <vt:lpstr>DIN-Light</vt:lpstr>
      <vt:lpstr>Scilla-Regular</vt:lpstr>
      <vt:lpstr>Kantoorthema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Gemeente Zwolle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Lode, Kilian</dc:creator>
  <cp:lastModifiedBy>Snel, Henk</cp:lastModifiedBy>
  <cp:revision>125</cp:revision>
  <cp:lastPrinted>2023-08-10T08:50:28Z</cp:lastPrinted>
  <dcterms:created xsi:type="dcterms:W3CDTF">2018-06-29T10:14:49Z</dcterms:created>
  <dcterms:modified xsi:type="dcterms:W3CDTF">2024-11-10T09:53:22Z</dcterms:modified>
</cp:coreProperties>
</file>