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7" r:id="rId2"/>
    <p:sldId id="268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2BB6EF-55A0-47B9-AC0B-F8E27FD31B22}" type="datetimeFigureOut">
              <a:rPr lang="nl-NL" smtClean="0"/>
              <a:t>16-6-2025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2615E-421C-4774-A464-76C620C8AF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58147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:notes"/>
          <p:cNvSpPr txBox="1">
            <a:spLocks noGrp="1"/>
          </p:cNvSpPr>
          <p:nvPr>
            <p:ph type="body" idx="1"/>
          </p:nvPr>
        </p:nvSpPr>
        <p:spPr>
          <a:xfrm>
            <a:off x="680562" y="4723448"/>
            <a:ext cx="5444490" cy="4474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91" name="Google Shape;9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7020281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:notes"/>
          <p:cNvSpPr txBox="1">
            <a:spLocks noGrp="1"/>
          </p:cNvSpPr>
          <p:nvPr>
            <p:ph type="body" idx="1"/>
          </p:nvPr>
        </p:nvSpPr>
        <p:spPr>
          <a:xfrm>
            <a:off x="680562" y="4723448"/>
            <a:ext cx="5444490" cy="4474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91" name="Google Shape;9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237974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12A40C-8345-C192-8FA0-69443B8704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E8A0131-CF25-D2A7-AF07-6701826689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B4F4FB6-B035-9DAD-7CE5-2BA14E5F1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CCC6F-2C4C-472B-9200-2E8C39C24920}" type="datetimeFigureOut">
              <a:rPr lang="nl-NL" smtClean="0"/>
              <a:t>16-6-2025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456C6E5-2070-E781-2491-137B9D808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F072473-28F5-4207-B304-9ECE76E2B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C0BCF-D265-4F80-972B-512F8B531B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8646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AD4C53-4A16-A4CE-A98A-D68C55BCE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45F4EE1-0313-FE5C-EE2E-8C9ED6DF5E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32A7B8F-35E7-231B-B055-A907FBC44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CCC6F-2C4C-472B-9200-2E8C39C24920}" type="datetimeFigureOut">
              <a:rPr lang="nl-NL" smtClean="0"/>
              <a:t>16-6-2025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E5AE9B6-246A-5B73-BD23-1EE5AC251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76806F8-BAB7-BE24-3587-EC5561A81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C0BCF-D265-4F80-972B-512F8B531B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1771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9F1E835A-3406-502D-9255-0B3AB4FBE2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0AB51F3E-E33E-4375-92DF-D1A350EBFE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95CF314-F6F5-A59B-D632-4099E77AA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CCC6F-2C4C-472B-9200-2E8C39C24920}" type="datetimeFigureOut">
              <a:rPr lang="nl-NL" smtClean="0"/>
              <a:t>16-6-2025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AEDB356-C649-422B-5726-6BD429864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A4A743F-460A-7B22-667A-9ED6353F0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C0BCF-D265-4F80-972B-512F8B531B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9151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24DF93-5162-264A-3C44-D8CE169F3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B85726B-FE5A-5202-80CB-71C4430DB9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9A87870-1F26-6AF4-A428-36D63C3AC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CCC6F-2C4C-472B-9200-2E8C39C24920}" type="datetimeFigureOut">
              <a:rPr lang="nl-NL" smtClean="0"/>
              <a:t>16-6-2025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3368E20-47CB-4F65-3F83-645136E78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E63F4E4-2DD9-48A6-D89B-D3CC27F50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C0BCF-D265-4F80-972B-512F8B531B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4213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E34D21-47B3-AEC5-324D-F1C8249F6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026BE83-1623-44C6-0741-C362887029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408936E-3820-1CE8-72FA-8EDAB2F2D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CCC6F-2C4C-472B-9200-2E8C39C24920}" type="datetimeFigureOut">
              <a:rPr lang="nl-NL" smtClean="0"/>
              <a:t>16-6-2025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EC92580-85D4-E0A8-3730-A5A0380C5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3A8BE64-A19B-7D70-4391-2C2EF094F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C0BCF-D265-4F80-972B-512F8B531B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66074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46A8F8-AE2A-0DA6-4C3E-45308B326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A5F7788-1EC3-35AD-D8F5-72B69A29A1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3DC8ECD-9F4F-FC79-6F83-4408F0FA82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355C89A-7A49-FF4A-62B9-0EE565EC3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CCC6F-2C4C-472B-9200-2E8C39C24920}" type="datetimeFigureOut">
              <a:rPr lang="nl-NL" smtClean="0"/>
              <a:t>16-6-2025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3F394D1-6BA6-BA6F-0565-5A4D8807C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981561B-4877-BEA3-161A-5A786104A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C0BCF-D265-4F80-972B-512F8B531B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9295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DD63D9-E81A-3761-D40A-7EAF514D8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5A8B252-CEB6-63D3-277F-A524D7E5B6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8E3404A-AC1E-6A61-34BF-4E44A02424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0755BA2C-CC40-00C1-6646-8370495E34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7F3E001D-2261-A80D-4B0F-5828ACAE58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49062F50-1AF1-20D6-0315-6B464AFA9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CCC6F-2C4C-472B-9200-2E8C39C24920}" type="datetimeFigureOut">
              <a:rPr lang="nl-NL" smtClean="0"/>
              <a:t>16-6-2025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CD454D08-B377-6B88-371B-30F25084C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52999E34-A38F-6D9E-8A63-F2BDAB6C6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C0BCF-D265-4F80-972B-512F8B531B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9249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1F8E9D-9C3B-A92A-476D-242609610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28B0CD5D-F36E-FE02-2334-7E59434BB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CCC6F-2C4C-472B-9200-2E8C39C24920}" type="datetimeFigureOut">
              <a:rPr lang="nl-NL" smtClean="0"/>
              <a:t>16-6-2025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F28758-90E4-C73C-B918-E6D6FCF01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E38A931F-E5E2-A32D-F8E2-57D05E32A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C0BCF-D265-4F80-972B-512F8B531B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0664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BE88166C-9874-74D7-06DD-632693D494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CCC6F-2C4C-472B-9200-2E8C39C24920}" type="datetimeFigureOut">
              <a:rPr lang="nl-NL" smtClean="0"/>
              <a:t>16-6-2025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B7412480-600D-A63E-E89F-905B878EA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989D7572-1163-0994-C117-47FEE7AC6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C0BCF-D265-4F80-972B-512F8B531B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4048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D1D2AC-9FB6-5A11-43D5-903F4E64D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09E7DDC-99DE-C234-F190-CDB374B4F5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19D15DB-EA94-A4AC-B11F-28F95543CF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A1641B5-30CE-093C-5D44-696AE1CDB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CCC6F-2C4C-472B-9200-2E8C39C24920}" type="datetimeFigureOut">
              <a:rPr lang="nl-NL" smtClean="0"/>
              <a:t>16-6-2025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B184FE7-1075-FC2B-2CC1-DD9EF00FB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C9580C6-42BB-838F-DB68-0F8771B43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C0BCF-D265-4F80-972B-512F8B531B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3310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9FD76F-7942-8248-25E5-816663A79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E3EA20E3-766D-4E58-0271-2A08812872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46FFBA8-BE51-83FB-70FF-60FD1A9C54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B0AA51F-39A8-3272-9507-12581DC4B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CCC6F-2C4C-472B-9200-2E8C39C24920}" type="datetimeFigureOut">
              <a:rPr lang="nl-NL" smtClean="0"/>
              <a:t>16-6-2025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212AA82-F474-188F-9CDB-04EFF1F4F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7D3C240-C712-0F73-03E9-CA244B775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C0BCF-D265-4F80-972B-512F8B531B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6255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B81E9228-A1A3-BE5F-3631-46F35C7797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4A9BBD0-3AC0-B248-2618-A99913D534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7BE1EB3-B93E-77F6-3DDC-62F5B55192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4BCCC6F-2C4C-472B-9200-2E8C39C24920}" type="datetimeFigureOut">
              <a:rPr lang="nl-NL" smtClean="0"/>
              <a:t>16-6-2025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970E077-7DC0-2040-82D8-A16F2F88AE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0A5883D-DA14-D2EE-91DB-2F7D608AE5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6BC0BCF-D265-4F80-972B-512F8B531B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3523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"/>
          <p:cNvSpPr/>
          <p:nvPr/>
        </p:nvSpPr>
        <p:spPr>
          <a:xfrm>
            <a:off x="121920" y="104504"/>
            <a:ext cx="3918857" cy="1907176"/>
          </a:xfrm>
          <a:prstGeom prst="rect">
            <a:avLst/>
          </a:prstGeom>
          <a:solidFill>
            <a:srgbClr val="FBEFF9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98120" marR="0" lvl="0" indent="-19812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lang="nl-NL" sz="1800" b="1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198120" marR="0" lvl="0" indent="-19812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nl-NL" sz="1800" b="1" i="0" u="none" strike="noStrike" cap="none" dirty="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Waarom </a:t>
            </a:r>
            <a:r>
              <a:rPr lang="nl-NL" b="1" dirty="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ga je dit project doen</a:t>
            </a:r>
            <a:r>
              <a:rPr lang="nl-NL" sz="1800" b="1" i="0" u="none" strike="noStrike" cap="none" dirty="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? </a:t>
            </a:r>
          </a:p>
          <a:p>
            <a:pPr marL="198120" marR="0" lvl="0" indent="-19812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lang="nl-NL" sz="1050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-282575">
              <a:lnSpc>
                <a:spcPct val="115000"/>
              </a:lnSpc>
              <a:buClr>
                <a:srgbClr val="4C9866"/>
              </a:buClr>
              <a:buSzPts val="950"/>
            </a:pPr>
            <a:r>
              <a:rPr lang="nl-NL" sz="1050" dirty="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Waarom is de verandering die je wilt brengen met je plan belangrijk of nodig? </a:t>
            </a:r>
            <a:r>
              <a:rPr lang="nl-NL" sz="1050" b="0" i="0" u="none" strike="noStrike" cap="none" dirty="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Denk aan concrete vraagstukken waar je tegenaan loopt, of belemmeringen in het systeem.  Formuleer het zo kort en kernachtig mogelijk.</a:t>
            </a:r>
            <a:endParaRPr lang="nl-NL"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2575">
              <a:lnSpc>
                <a:spcPct val="115000"/>
              </a:lnSpc>
              <a:buClr>
                <a:srgbClr val="4C9866"/>
              </a:buClr>
              <a:buSzPts val="950"/>
            </a:pPr>
            <a:endParaRPr sz="105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825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C9866"/>
              </a:buClr>
              <a:buSzPts val="950"/>
              <a:buFont typeface="Trebuchet MS"/>
              <a:buNone/>
            </a:pPr>
            <a:endParaRPr sz="105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825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C9866"/>
              </a:buClr>
              <a:buSzPts val="950"/>
              <a:buFont typeface="Trebuchet MS"/>
              <a:buNone/>
            </a:pPr>
            <a:endParaRPr sz="105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825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C9866"/>
              </a:buClr>
              <a:buSzPts val="950"/>
              <a:buFont typeface="Trebuchet MS"/>
              <a:buNone/>
            </a:pPr>
            <a:endParaRPr sz="105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825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C9866"/>
              </a:buClr>
              <a:buSzPts val="950"/>
              <a:buFont typeface="Trebuchet MS"/>
              <a:buNone/>
            </a:pPr>
            <a:endParaRPr sz="105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825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C9866"/>
              </a:buClr>
              <a:buSzPts val="950"/>
              <a:buFont typeface="Trebuchet MS"/>
              <a:buNone/>
            </a:pPr>
            <a:endParaRPr sz="105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825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C9866"/>
              </a:buClr>
              <a:buSzPts val="950"/>
              <a:buFont typeface="Trebuchet MS"/>
              <a:buNone/>
            </a:pPr>
            <a:endParaRPr sz="105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825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C9866"/>
              </a:buClr>
              <a:buSzPts val="950"/>
              <a:buFont typeface="Trebuchet MS"/>
              <a:buNone/>
            </a:pPr>
            <a:endParaRPr sz="105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825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C9866"/>
              </a:buClr>
              <a:buSzPts val="950"/>
              <a:buFont typeface="Trebuchet MS"/>
              <a:buNone/>
            </a:pPr>
            <a:endParaRPr sz="105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825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C9866"/>
              </a:buClr>
              <a:buSzPts val="950"/>
              <a:buFont typeface="Trebuchet MS"/>
              <a:buNone/>
            </a:pPr>
            <a:endParaRPr sz="105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825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C9866"/>
              </a:buClr>
              <a:buSzPts val="950"/>
              <a:buFont typeface="Trebuchet MS"/>
              <a:buNone/>
            </a:pPr>
            <a:endParaRPr sz="105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825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C9866"/>
              </a:buClr>
              <a:buSzPts val="950"/>
              <a:buFont typeface="Trebuchet MS"/>
              <a:buNone/>
            </a:pPr>
            <a:endParaRPr sz="180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94" name="Google Shape;94;p1"/>
          <p:cNvSpPr/>
          <p:nvPr/>
        </p:nvSpPr>
        <p:spPr>
          <a:xfrm>
            <a:off x="4134034" y="119744"/>
            <a:ext cx="3578496" cy="1891936"/>
          </a:xfrm>
          <a:prstGeom prst="rect">
            <a:avLst/>
          </a:prstGeom>
          <a:solidFill>
            <a:srgbClr val="F3DCD9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98120" marR="0" lvl="0" indent="-19812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lang="nl-NL" sz="1800" b="1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198120" marR="0" lvl="0" indent="-19812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nl-NL" sz="1800" b="1" i="0" u="none" strike="noStrike" cap="none" dirty="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Wat verandert er concreet?</a:t>
            </a:r>
          </a:p>
          <a:p>
            <a:pPr marL="342900" marR="0" lvl="0" indent="-2825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C9866"/>
              </a:buClr>
              <a:buSzPts val="950"/>
              <a:buFont typeface="Trebuchet MS"/>
              <a:buNone/>
            </a:pPr>
            <a:endParaRPr sz="105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-282575">
              <a:lnSpc>
                <a:spcPct val="115000"/>
              </a:lnSpc>
              <a:buClr>
                <a:srgbClr val="4C9866"/>
              </a:buClr>
              <a:buSzPts val="950"/>
            </a:pPr>
            <a:r>
              <a:rPr lang="nl-NL" sz="1050" b="0" i="0" u="none" strike="noStrike" cap="none" dirty="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Wat bereik je met je project? Hoe ziet dat eruit? Wanneer ben je tevreden met het resultaat? </a:t>
            </a:r>
            <a:endParaRPr lang="nl-NL" sz="1050" dirty="0"/>
          </a:p>
          <a:p>
            <a:pPr marL="342900" marR="0" lvl="0" indent="-2825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C9866"/>
              </a:buClr>
              <a:buSzPts val="950"/>
              <a:buFont typeface="Trebuchet MS"/>
              <a:buNone/>
            </a:pPr>
            <a:endParaRPr sz="105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825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C9866"/>
              </a:buClr>
              <a:buSzPts val="950"/>
              <a:buFont typeface="Trebuchet MS"/>
              <a:buNone/>
            </a:pPr>
            <a:endParaRPr sz="105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825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C9866"/>
              </a:buClr>
              <a:buSzPts val="950"/>
              <a:buFont typeface="Trebuchet MS"/>
              <a:buNone/>
            </a:pPr>
            <a:endParaRPr sz="105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825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C9866"/>
              </a:buClr>
              <a:buSzPts val="950"/>
              <a:buFont typeface="Trebuchet MS"/>
              <a:buNone/>
            </a:pPr>
            <a:endParaRPr sz="105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825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C9866"/>
              </a:buClr>
              <a:buSzPts val="950"/>
              <a:buFont typeface="Trebuchet MS"/>
              <a:buNone/>
            </a:pPr>
            <a:endParaRPr sz="105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825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C9866"/>
              </a:buClr>
              <a:buSzPts val="950"/>
              <a:buFont typeface="Trebuchet MS"/>
              <a:buNone/>
            </a:pPr>
            <a:endParaRPr sz="105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825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C9866"/>
              </a:buClr>
              <a:buSzPts val="950"/>
              <a:buFont typeface="Trebuchet MS"/>
              <a:buNone/>
            </a:pPr>
            <a:endParaRPr sz="105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825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C9866"/>
              </a:buClr>
              <a:buSzPts val="950"/>
              <a:buFont typeface="Trebuchet MS"/>
              <a:buNone/>
            </a:pPr>
            <a:endParaRPr sz="105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825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C9866"/>
              </a:buClr>
              <a:buSzPts val="950"/>
              <a:buFont typeface="Trebuchet MS"/>
              <a:buNone/>
            </a:pPr>
            <a:endParaRPr sz="105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825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C9866"/>
              </a:buClr>
              <a:buSzPts val="950"/>
              <a:buFont typeface="Trebuchet MS"/>
              <a:buNone/>
            </a:pPr>
            <a:endParaRPr sz="105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825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C9866"/>
              </a:buClr>
              <a:buSzPts val="950"/>
              <a:buFont typeface="Trebuchet MS"/>
              <a:buNone/>
            </a:pPr>
            <a:endParaRPr sz="105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825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C9866"/>
              </a:buClr>
              <a:buSzPts val="950"/>
              <a:buFont typeface="Trebuchet MS"/>
              <a:buNone/>
            </a:pPr>
            <a:endParaRPr sz="105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95" name="Google Shape;95;p1"/>
          <p:cNvSpPr/>
          <p:nvPr/>
        </p:nvSpPr>
        <p:spPr>
          <a:xfrm>
            <a:off x="7799976" y="119744"/>
            <a:ext cx="4270104" cy="1891936"/>
          </a:xfrm>
          <a:prstGeom prst="rect">
            <a:avLst/>
          </a:prstGeom>
          <a:solidFill>
            <a:srgbClr val="F8D8AA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98120" marR="0" lvl="0" indent="-19812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198120" marR="0" lvl="0" indent="-19812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r>
              <a:rPr kumimoji="0" lang="nl-N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Trebuchet MS"/>
                <a:cs typeface="Trebuchet MS"/>
                <a:sym typeface="Trebuchet MS"/>
              </a:rPr>
              <a:t>Wie betrek je er bij?</a:t>
            </a:r>
            <a:endParaRPr kumimoji="0" lang="nl-NL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indent="-198120">
              <a:lnSpc>
                <a:spcPct val="115000"/>
              </a:lnSpc>
              <a:buClr>
                <a:srgbClr val="000000"/>
              </a:buClr>
              <a:buSzPts val="1050"/>
              <a:defRPr/>
            </a:pPr>
            <a:endParaRPr kumimoji="0" lang="nl-NL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/>
              <a:ea typeface="Trebuchet MS"/>
              <a:cs typeface="Trebuchet MS"/>
              <a:sym typeface="Trebuchet MS"/>
            </a:endParaRPr>
          </a:p>
          <a:p>
            <a:pPr indent="-198120">
              <a:lnSpc>
                <a:spcPct val="115000"/>
              </a:lnSpc>
              <a:buClr>
                <a:srgbClr val="000000"/>
              </a:buClr>
              <a:buSzPts val="1050"/>
              <a:defRPr/>
            </a:pPr>
            <a:r>
              <a:rPr kumimoji="0" lang="nl-NL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Trebuchet MS"/>
                <a:cs typeface="Trebuchet MS"/>
                <a:sym typeface="Trebuchet MS"/>
              </a:rPr>
              <a:t>Wie hebben een direct belang bij de uitkomst? Wie kan actief meewerken? Denk aan deelnemers én aan partners die jouw project kunnen ondersteunen.</a:t>
            </a:r>
          </a:p>
          <a:p>
            <a:pPr marL="198120" marR="0" lvl="0" indent="-19812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tabLst/>
              <a:defRPr/>
            </a:pPr>
            <a:endParaRPr kumimoji="0" lang="nl-NL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825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C9866"/>
              </a:buClr>
              <a:buSzPts val="950"/>
              <a:buFont typeface="Trebuchet MS"/>
              <a:buNone/>
            </a:pPr>
            <a:endParaRPr sz="105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825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C9866"/>
              </a:buClr>
              <a:buSzPts val="950"/>
              <a:buFont typeface="Trebuchet MS"/>
              <a:buNone/>
            </a:pPr>
            <a:endParaRPr sz="105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825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C9866"/>
              </a:buClr>
              <a:buSzPts val="950"/>
              <a:buFont typeface="Trebuchet MS"/>
              <a:buNone/>
            </a:pPr>
            <a:endParaRPr sz="105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825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C9866"/>
              </a:buClr>
              <a:buSzPts val="950"/>
              <a:buFont typeface="Trebuchet MS"/>
              <a:buNone/>
            </a:pPr>
            <a:endParaRPr sz="105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825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C9866"/>
              </a:buClr>
              <a:buSzPts val="950"/>
              <a:buFont typeface="Trebuchet MS"/>
              <a:buNone/>
            </a:pPr>
            <a:endParaRPr sz="105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endParaRPr sz="105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825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C9866"/>
              </a:buClr>
              <a:buSzPts val="950"/>
              <a:buFont typeface="Trebuchet MS"/>
              <a:buNone/>
            </a:pPr>
            <a:endParaRPr sz="105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825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C9866"/>
              </a:buClr>
              <a:buSzPts val="950"/>
              <a:buFont typeface="Trebuchet MS"/>
              <a:buNone/>
            </a:pPr>
            <a:endParaRPr sz="105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825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C9866"/>
              </a:buClr>
              <a:buSzPts val="950"/>
              <a:buFont typeface="Trebuchet MS"/>
              <a:buNone/>
            </a:pPr>
            <a:endParaRPr sz="105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825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C9866"/>
              </a:buClr>
              <a:buSzPts val="950"/>
              <a:buFont typeface="Trebuchet MS"/>
              <a:buNone/>
            </a:pPr>
            <a:endParaRPr sz="105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825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C9866"/>
              </a:buClr>
              <a:buSzPts val="950"/>
              <a:buFont typeface="Trebuchet MS"/>
              <a:buNone/>
            </a:pPr>
            <a:endParaRPr sz="105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825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C9866"/>
              </a:buClr>
              <a:buSzPts val="950"/>
              <a:buFont typeface="Trebuchet MS"/>
              <a:buNone/>
            </a:pPr>
            <a:endParaRPr sz="105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825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C9866"/>
              </a:buClr>
              <a:buSzPts val="950"/>
              <a:buFont typeface="Trebuchet MS"/>
              <a:buNone/>
            </a:pPr>
            <a:endParaRPr sz="105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825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C9866"/>
              </a:buClr>
              <a:buSzPts val="950"/>
              <a:buFont typeface="Trebuchet MS"/>
              <a:buNone/>
            </a:pPr>
            <a:endParaRPr sz="105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825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C9866"/>
              </a:buClr>
              <a:buSzPts val="950"/>
              <a:buFont typeface="Trebuchet MS"/>
              <a:buNone/>
            </a:pPr>
            <a:endParaRPr sz="105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825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C9866"/>
              </a:buClr>
              <a:buSzPts val="950"/>
              <a:buFont typeface="Trebuchet MS"/>
              <a:buNone/>
            </a:pPr>
            <a:endParaRPr sz="105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825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C9866"/>
              </a:buClr>
              <a:buSzPts val="950"/>
              <a:buFont typeface="Trebuchet MS"/>
              <a:buNone/>
            </a:pPr>
            <a:endParaRPr sz="105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96" name="Google Shape;96;p1"/>
          <p:cNvSpPr/>
          <p:nvPr/>
        </p:nvSpPr>
        <p:spPr>
          <a:xfrm>
            <a:off x="121920" y="4106604"/>
            <a:ext cx="6888480" cy="1642273"/>
          </a:xfrm>
          <a:prstGeom prst="rect">
            <a:avLst/>
          </a:prstGeom>
          <a:solidFill>
            <a:srgbClr val="ECF8F8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98120" marR="0" lvl="0" indent="-19812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lang="nl-NL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/>
              <a:ea typeface="Trebuchet MS"/>
              <a:cs typeface="Trebuchet MS"/>
              <a:sym typeface="Trebuchet MS"/>
            </a:endParaRPr>
          </a:p>
          <a:p>
            <a:pPr marL="198120" marR="0" lvl="0" indent="-19812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r>
              <a:rPr kumimoji="0" lang="nl-N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Trebuchet MS"/>
                <a:cs typeface="Trebuchet MS"/>
                <a:sym typeface="Trebuchet MS"/>
              </a:rPr>
              <a:t>Hoe ga je ze bereiken? </a:t>
            </a:r>
          </a:p>
          <a:p>
            <a:pPr marL="198120" marR="0" lvl="0" indent="-19812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tabLst/>
              <a:defRPr/>
            </a:pPr>
            <a:endParaRPr kumimoji="0" lang="nl-NL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/>
              <a:ea typeface="Trebuchet MS"/>
              <a:cs typeface="Trebuchet MS"/>
              <a:sym typeface="Trebuchet MS"/>
            </a:endParaRPr>
          </a:p>
          <a:p>
            <a:pPr indent="-198120">
              <a:lnSpc>
                <a:spcPct val="115000"/>
              </a:lnSpc>
              <a:buClr>
                <a:srgbClr val="000000"/>
              </a:buClr>
              <a:buSzPts val="1800"/>
            </a:pPr>
            <a:r>
              <a:rPr lang="nl-NL" sz="1050" dirty="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Welke stappen zijn ervoor nodig om de geïnteresseerden te bereiken? Via welke communicatiekanalen ga je ze benaderen? Waar komen ze online of fysiek samen? Waar halen zij hun informatie vandaan? </a:t>
            </a:r>
            <a:endParaRPr lang="nl-NL" sz="105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198120" marR="0" lvl="0" indent="-19812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198120" marR="0" lvl="0" indent="-19812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97" name="Google Shape;97;p1"/>
          <p:cNvSpPr/>
          <p:nvPr/>
        </p:nvSpPr>
        <p:spPr>
          <a:xfrm>
            <a:off x="7112000" y="4106604"/>
            <a:ext cx="4958080" cy="1642273"/>
          </a:xfrm>
          <a:prstGeom prst="rect">
            <a:avLst/>
          </a:prstGeom>
          <a:solidFill>
            <a:srgbClr val="AEE0DB">
              <a:alpha val="47059"/>
            </a:srgb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98120" marR="0" lvl="0" indent="-19812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lang="nl-NL" b="1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198120" marR="0" lvl="0" indent="-19812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nl-NL" b="1" dirty="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Wanneer ga je ze bereiken?</a:t>
            </a:r>
            <a:endParaRPr sz="1800" b="1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825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C9866"/>
              </a:buClr>
              <a:buSzPts val="950"/>
              <a:buFont typeface="Trebuchet MS"/>
              <a:buNone/>
            </a:pPr>
            <a:endParaRPr lang="nl-NL" sz="105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R="0" lvl="0" indent="-28257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C9866"/>
              </a:buClr>
              <a:buSzPts val="950"/>
              <a:buFont typeface="Trebuchet MS"/>
              <a:buNone/>
            </a:pPr>
            <a:r>
              <a:rPr lang="nl-NL" sz="1050" dirty="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Op welke momenten in het project zou je kennis kunnen delen en eventueel input of feedback kunnen vragen aan geïnteresseerden? Is je project opgesplitst in fasen? Zijn er sleutelmomenten?</a:t>
            </a:r>
            <a:endParaRPr lang="nl-NL" sz="105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R="0" lvl="0" indent="-2825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C9866"/>
              </a:buClr>
              <a:buSzPts val="950"/>
              <a:buFont typeface="Trebuchet MS"/>
              <a:buNone/>
            </a:pPr>
            <a:endParaRPr sz="105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825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C9866"/>
              </a:buClr>
              <a:buSzPts val="950"/>
              <a:buFont typeface="Trebuchet MS"/>
              <a:buNone/>
            </a:pPr>
            <a:endParaRPr sz="105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825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C9866"/>
              </a:buClr>
              <a:buSzPts val="950"/>
              <a:buFont typeface="Trebuchet MS"/>
              <a:buNone/>
            </a:pPr>
            <a:endParaRPr sz="105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" name="Google Shape;96;p1">
            <a:extLst>
              <a:ext uri="{FF2B5EF4-FFF2-40B4-BE49-F238E27FC236}">
                <a16:creationId xmlns:a16="http://schemas.microsoft.com/office/drawing/2014/main" id="{291904A9-DC74-56F7-CDE1-BD03936C7E27}"/>
              </a:ext>
            </a:extLst>
          </p:cNvPr>
          <p:cNvSpPr/>
          <p:nvPr/>
        </p:nvSpPr>
        <p:spPr>
          <a:xfrm>
            <a:off x="121920" y="2113174"/>
            <a:ext cx="5151120" cy="1891936"/>
          </a:xfrm>
          <a:prstGeom prst="rect">
            <a:avLst/>
          </a:prstGeom>
          <a:solidFill>
            <a:srgbClr val="DDF2D6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98120" marR="0" lvl="0" indent="-19812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lang="nl-NL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/>
              <a:ea typeface="Trebuchet MS"/>
              <a:cs typeface="Trebuchet MS"/>
              <a:sym typeface="Trebuchet MS"/>
            </a:endParaRPr>
          </a:p>
          <a:p>
            <a:pPr marL="198120" marR="0" lvl="0" indent="-19812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r>
              <a:rPr kumimoji="0" lang="nl-N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Trebuchet MS"/>
                <a:cs typeface="Trebuchet MS"/>
                <a:sym typeface="Trebuchet MS"/>
              </a:rPr>
              <a:t>Voor wie is het nog meer interessant? </a:t>
            </a:r>
          </a:p>
          <a:p>
            <a:pPr marL="198120" marR="0" lvl="0" indent="-19812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tabLst/>
              <a:defRPr/>
            </a:pPr>
            <a:endParaRPr kumimoji="0" lang="nl-NL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/>
              <a:ea typeface="Trebuchet MS"/>
              <a:cs typeface="Trebuchet MS"/>
              <a:sym typeface="Trebuchet MS"/>
            </a:endParaRPr>
          </a:p>
          <a:p>
            <a:pPr indent="-198120">
              <a:lnSpc>
                <a:spcPct val="115000"/>
              </a:lnSpc>
              <a:buClr>
                <a:srgbClr val="000000"/>
              </a:buClr>
              <a:buSzPts val="1800"/>
            </a:pPr>
            <a:r>
              <a:rPr lang="nl-NL" sz="1050" dirty="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Voor w</a:t>
            </a:r>
            <a:r>
              <a:rPr kumimoji="0" lang="nl-NL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Trebuchet MS"/>
                <a:cs typeface="Trebuchet MS"/>
                <a:sym typeface="Trebuchet MS"/>
              </a:rPr>
              <a:t>ie is de opgedane ervaring en kennis </a:t>
            </a:r>
            <a:r>
              <a:rPr lang="nl-NL" sz="1050" dirty="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interessant om van te leren</a:t>
            </a:r>
            <a:r>
              <a:rPr kumimoji="0" lang="nl-NL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Trebuchet MS"/>
                <a:cs typeface="Trebuchet MS"/>
                <a:sym typeface="Trebuchet MS"/>
              </a:rPr>
              <a:t>? Voor wie is de ontwikkelde of gekozen werkwijze ook te gebruiken? Of wie gaat het </a:t>
            </a:r>
            <a:r>
              <a:rPr kumimoji="0" lang="nl-NL" sz="105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Trebuchet MS"/>
                <a:cs typeface="Trebuchet MS"/>
                <a:sym typeface="Trebuchet MS"/>
              </a:rPr>
              <a:t>doorontwikkelen</a:t>
            </a:r>
            <a:r>
              <a:rPr kumimoji="0" lang="nl-NL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Trebuchet MS"/>
                <a:cs typeface="Trebuchet MS"/>
                <a:sym typeface="Trebuchet MS"/>
              </a:rPr>
              <a:t>? </a:t>
            </a:r>
            <a:r>
              <a:rPr lang="nl-NL" sz="1050" dirty="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Welke groepen, organisaties, netwerken, overheden, erfgoedgemeenschappen zijn geïnteresseerd?</a:t>
            </a:r>
            <a:endParaRPr lang="nl-NL" sz="105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R="0" lvl="0" indent="-19812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05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198120" marR="0" lvl="0" indent="-19812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3" name="Google Shape;96;p1">
            <a:extLst>
              <a:ext uri="{FF2B5EF4-FFF2-40B4-BE49-F238E27FC236}">
                <a16:creationId xmlns:a16="http://schemas.microsoft.com/office/drawing/2014/main" id="{B3F52470-50DC-1719-68C5-0DC3474DBE72}"/>
              </a:ext>
            </a:extLst>
          </p:cNvPr>
          <p:cNvSpPr/>
          <p:nvPr/>
        </p:nvSpPr>
        <p:spPr>
          <a:xfrm>
            <a:off x="5367020" y="2113174"/>
            <a:ext cx="6703060" cy="1891936"/>
          </a:xfrm>
          <a:prstGeom prst="rect">
            <a:avLst/>
          </a:prstGeom>
          <a:solidFill>
            <a:srgbClr val="C1E7B3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98120" marR="0" lvl="0" indent="-19812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lang="nl-NL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/>
              <a:ea typeface="Trebuchet MS"/>
              <a:cs typeface="Trebuchet MS"/>
              <a:sym typeface="Trebuchet MS"/>
            </a:endParaRPr>
          </a:p>
          <a:p>
            <a:pPr marL="198120" marR="0" lvl="0" indent="-19812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nl-NL" b="1" dirty="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In welke vormen ga je het met ze delen?</a:t>
            </a:r>
            <a:endParaRPr lang="nl-NL" sz="1800" b="1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198120" marR="0" lvl="0" indent="-19812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tabLst/>
              <a:defRPr/>
            </a:pPr>
            <a:endParaRPr kumimoji="0" lang="nl-NL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/>
              <a:ea typeface="Trebuchet MS"/>
              <a:cs typeface="Trebuchet MS"/>
              <a:sym typeface="Trebuchet MS"/>
            </a:endParaRPr>
          </a:p>
          <a:p>
            <a:pPr indent="-198120">
              <a:lnSpc>
                <a:spcPct val="115000"/>
              </a:lnSpc>
              <a:buClr>
                <a:srgbClr val="000000"/>
              </a:buClr>
              <a:buSzPts val="1800"/>
            </a:pPr>
            <a:r>
              <a:rPr lang="nl-NL" sz="1050" dirty="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W</a:t>
            </a:r>
            <a:r>
              <a:rPr lang="nl-NL" sz="1050" b="0" i="0" u="none" strike="noStrike" cap="none" dirty="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elke vormen van kennisdeling passen bij de </a:t>
            </a:r>
            <a:r>
              <a:rPr lang="nl-NL" sz="1050" dirty="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geïnteresseerden? Hoe ga je het overdragen? Hoe zorg je ervoor dat anderen ermee aan de slag kunnen? </a:t>
            </a:r>
            <a:r>
              <a:rPr lang="nl-NL" sz="1050" b="0" i="0" u="none" strike="noStrike" cap="none" dirty="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Wat werkt effectief? </a:t>
            </a:r>
          </a:p>
          <a:p>
            <a:pPr marL="198120" marR="0" lvl="0" indent="-19812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198120" marR="0" lvl="0" indent="-19812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4" name="Google Shape;97;p1">
            <a:extLst>
              <a:ext uri="{FF2B5EF4-FFF2-40B4-BE49-F238E27FC236}">
                <a16:creationId xmlns:a16="http://schemas.microsoft.com/office/drawing/2014/main" id="{1DB2A172-324A-E6FD-CC8A-E7EFD84BDBF2}"/>
              </a:ext>
            </a:extLst>
          </p:cNvPr>
          <p:cNvSpPr/>
          <p:nvPr/>
        </p:nvSpPr>
        <p:spPr>
          <a:xfrm>
            <a:off x="121920" y="5850371"/>
            <a:ext cx="11916156" cy="887885"/>
          </a:xfrm>
          <a:prstGeom prst="rect">
            <a:avLst/>
          </a:prstGeom>
          <a:solidFill>
            <a:srgbClr val="FFFF66">
              <a:alpha val="47059"/>
            </a:srgb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98120" marR="0" lvl="0" indent="-19812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nl-NL" b="1" dirty="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Denk “out of </a:t>
            </a:r>
            <a:r>
              <a:rPr lang="nl-NL" b="1" dirty="0" err="1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the</a:t>
            </a:r>
            <a:r>
              <a:rPr lang="nl-NL" b="1" dirty="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 box”!</a:t>
            </a:r>
            <a:endParaRPr sz="1800" b="1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R="0" lvl="0" indent="-2825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C9866"/>
              </a:buClr>
              <a:buSzPts val="950"/>
              <a:buFont typeface="Trebuchet MS"/>
              <a:buNone/>
            </a:pPr>
            <a:r>
              <a:rPr lang="nl-NL" sz="1050" b="0" i="0" u="none" strike="noStrike" cap="none" dirty="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Kijk nog een keer goed naar je werkblad. Wie of wat mist er?  Welke vorm of groep ligt niet voor de hand, maar zou ook </a:t>
            </a:r>
            <a:r>
              <a:rPr lang="nl-NL" sz="1050" dirty="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interessant zijn? Denk buiten de gangbare kaders en ‘</a:t>
            </a:r>
            <a:r>
              <a:rPr lang="nl-NL" sz="1050" dirty="0" err="1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usual</a:t>
            </a:r>
            <a:r>
              <a:rPr lang="nl-NL" sz="1050" dirty="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 suspects’.  </a:t>
            </a:r>
            <a:r>
              <a:rPr lang="nl-NL" sz="1050" b="0" i="0" u="none" strike="noStrike" cap="none" dirty="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Vraag ook een ander </a:t>
            </a:r>
            <a:r>
              <a:rPr lang="nl-NL" sz="1050" dirty="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om mee te kijken.</a:t>
            </a:r>
            <a:endParaRPr sz="105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R="0" lvl="0" indent="-2825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C9866"/>
              </a:buClr>
              <a:buSzPts val="950"/>
              <a:buFont typeface="Trebuchet MS"/>
              <a:buNone/>
            </a:pPr>
            <a:endParaRPr sz="105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825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C9866"/>
              </a:buClr>
              <a:buSzPts val="950"/>
              <a:buFont typeface="Trebuchet MS"/>
              <a:buNone/>
            </a:pPr>
            <a:endParaRPr sz="105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825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C9866"/>
              </a:buClr>
              <a:buSzPts val="950"/>
              <a:buFont typeface="Trebuchet MS"/>
              <a:buNone/>
            </a:pPr>
            <a:endParaRPr sz="105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2205055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"/>
          <p:cNvSpPr/>
          <p:nvPr/>
        </p:nvSpPr>
        <p:spPr>
          <a:xfrm>
            <a:off x="121920" y="104504"/>
            <a:ext cx="3918857" cy="1907176"/>
          </a:xfrm>
          <a:prstGeom prst="rect">
            <a:avLst/>
          </a:prstGeom>
          <a:solidFill>
            <a:srgbClr val="FBEFF9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98120" marR="0" lvl="0" indent="-19812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lang="nl-NL" sz="1800" b="1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198120" marR="0" lvl="0" indent="-19812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nl-NL" sz="1800" b="1" i="0" u="none" strike="noStrike" cap="none" dirty="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Waarom </a:t>
            </a:r>
            <a:r>
              <a:rPr lang="nl-NL" b="1" dirty="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ga je dit project doen</a:t>
            </a:r>
            <a:r>
              <a:rPr lang="nl-NL" sz="1800" b="1" i="0" u="none" strike="noStrike" cap="none" dirty="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? </a:t>
            </a:r>
          </a:p>
          <a:p>
            <a:pPr marL="198120" marR="0" lvl="0" indent="-19812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lang="nl-NL" sz="1050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-282575">
              <a:lnSpc>
                <a:spcPct val="115000"/>
              </a:lnSpc>
              <a:buClr>
                <a:srgbClr val="4C9866"/>
              </a:buClr>
              <a:buSzPts val="950"/>
            </a:pPr>
            <a:endParaRPr sz="105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825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C9866"/>
              </a:buClr>
              <a:buSzPts val="950"/>
              <a:buFont typeface="Trebuchet MS"/>
              <a:buNone/>
            </a:pPr>
            <a:endParaRPr sz="105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825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C9866"/>
              </a:buClr>
              <a:buSzPts val="950"/>
              <a:buFont typeface="Trebuchet MS"/>
              <a:buNone/>
            </a:pPr>
            <a:endParaRPr sz="105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825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C9866"/>
              </a:buClr>
              <a:buSzPts val="950"/>
              <a:buFont typeface="Trebuchet MS"/>
              <a:buNone/>
            </a:pPr>
            <a:endParaRPr sz="105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825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C9866"/>
              </a:buClr>
              <a:buSzPts val="950"/>
              <a:buFont typeface="Trebuchet MS"/>
              <a:buNone/>
            </a:pPr>
            <a:endParaRPr sz="105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825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C9866"/>
              </a:buClr>
              <a:buSzPts val="950"/>
              <a:buFont typeface="Trebuchet MS"/>
              <a:buNone/>
            </a:pPr>
            <a:endParaRPr sz="105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825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C9866"/>
              </a:buClr>
              <a:buSzPts val="950"/>
              <a:buFont typeface="Trebuchet MS"/>
              <a:buNone/>
            </a:pPr>
            <a:endParaRPr sz="105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825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C9866"/>
              </a:buClr>
              <a:buSzPts val="950"/>
              <a:buFont typeface="Trebuchet MS"/>
              <a:buNone/>
            </a:pPr>
            <a:endParaRPr sz="105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825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C9866"/>
              </a:buClr>
              <a:buSzPts val="950"/>
              <a:buFont typeface="Trebuchet MS"/>
              <a:buNone/>
            </a:pPr>
            <a:endParaRPr sz="105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825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C9866"/>
              </a:buClr>
              <a:buSzPts val="950"/>
              <a:buFont typeface="Trebuchet MS"/>
              <a:buNone/>
            </a:pPr>
            <a:endParaRPr sz="105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825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C9866"/>
              </a:buClr>
              <a:buSzPts val="950"/>
              <a:buFont typeface="Trebuchet MS"/>
              <a:buNone/>
            </a:pPr>
            <a:endParaRPr sz="105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825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C9866"/>
              </a:buClr>
              <a:buSzPts val="950"/>
              <a:buFont typeface="Trebuchet MS"/>
              <a:buNone/>
            </a:pPr>
            <a:endParaRPr sz="180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94" name="Google Shape;94;p1"/>
          <p:cNvSpPr/>
          <p:nvPr/>
        </p:nvSpPr>
        <p:spPr>
          <a:xfrm>
            <a:off x="4134034" y="119744"/>
            <a:ext cx="3578496" cy="1891936"/>
          </a:xfrm>
          <a:prstGeom prst="rect">
            <a:avLst/>
          </a:prstGeom>
          <a:solidFill>
            <a:srgbClr val="F3DCD9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98120" marR="0" lvl="0" indent="-19812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lang="nl-NL" sz="1800" b="1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198120" marR="0" lvl="0" indent="-19812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nl-NL" sz="1800" b="1" i="0" u="none" strike="noStrike" cap="none" dirty="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Wat verandert er concreet?</a:t>
            </a:r>
          </a:p>
          <a:p>
            <a:pPr marL="342900" marR="0" lvl="0" indent="-2825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C9866"/>
              </a:buClr>
              <a:buSzPts val="950"/>
              <a:buFont typeface="Trebuchet MS"/>
              <a:buNone/>
            </a:pPr>
            <a:endParaRPr sz="105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825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C9866"/>
              </a:buClr>
              <a:buSzPts val="950"/>
              <a:buFont typeface="Trebuchet MS"/>
              <a:buNone/>
            </a:pPr>
            <a:endParaRPr sz="105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825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C9866"/>
              </a:buClr>
              <a:buSzPts val="950"/>
              <a:buFont typeface="Trebuchet MS"/>
              <a:buNone/>
            </a:pPr>
            <a:endParaRPr sz="105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825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C9866"/>
              </a:buClr>
              <a:buSzPts val="950"/>
              <a:buFont typeface="Trebuchet MS"/>
              <a:buNone/>
            </a:pPr>
            <a:endParaRPr sz="105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825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C9866"/>
              </a:buClr>
              <a:buSzPts val="950"/>
              <a:buFont typeface="Trebuchet MS"/>
              <a:buNone/>
            </a:pPr>
            <a:endParaRPr sz="105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825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C9866"/>
              </a:buClr>
              <a:buSzPts val="950"/>
              <a:buFont typeface="Trebuchet MS"/>
              <a:buNone/>
            </a:pPr>
            <a:endParaRPr sz="105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825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C9866"/>
              </a:buClr>
              <a:buSzPts val="950"/>
              <a:buFont typeface="Trebuchet MS"/>
              <a:buNone/>
            </a:pPr>
            <a:endParaRPr sz="105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825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C9866"/>
              </a:buClr>
              <a:buSzPts val="950"/>
              <a:buFont typeface="Trebuchet MS"/>
              <a:buNone/>
            </a:pPr>
            <a:endParaRPr sz="105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825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C9866"/>
              </a:buClr>
              <a:buSzPts val="950"/>
              <a:buFont typeface="Trebuchet MS"/>
              <a:buNone/>
            </a:pPr>
            <a:endParaRPr sz="105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825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C9866"/>
              </a:buClr>
              <a:buSzPts val="950"/>
              <a:buFont typeface="Trebuchet MS"/>
              <a:buNone/>
            </a:pPr>
            <a:endParaRPr sz="105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825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C9866"/>
              </a:buClr>
              <a:buSzPts val="950"/>
              <a:buFont typeface="Trebuchet MS"/>
              <a:buNone/>
            </a:pPr>
            <a:endParaRPr sz="105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825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C9866"/>
              </a:buClr>
              <a:buSzPts val="950"/>
              <a:buFont typeface="Trebuchet MS"/>
              <a:buNone/>
            </a:pPr>
            <a:endParaRPr sz="105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825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C9866"/>
              </a:buClr>
              <a:buSzPts val="950"/>
              <a:buFont typeface="Trebuchet MS"/>
              <a:buNone/>
            </a:pPr>
            <a:endParaRPr sz="105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95" name="Google Shape;95;p1"/>
          <p:cNvSpPr/>
          <p:nvPr/>
        </p:nvSpPr>
        <p:spPr>
          <a:xfrm>
            <a:off x="7799976" y="119744"/>
            <a:ext cx="4270104" cy="1891936"/>
          </a:xfrm>
          <a:prstGeom prst="rect">
            <a:avLst/>
          </a:prstGeom>
          <a:solidFill>
            <a:srgbClr val="F8D8AA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98120" marR="0" lvl="0" indent="-19812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198120" marR="0" lvl="0" indent="-19812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r>
              <a:rPr kumimoji="0" lang="nl-N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Trebuchet MS"/>
                <a:cs typeface="Trebuchet MS"/>
                <a:sym typeface="Trebuchet MS"/>
              </a:rPr>
              <a:t>Wie betrek je er bij?</a:t>
            </a:r>
            <a:endParaRPr kumimoji="0" lang="nl-NL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indent="-198120">
              <a:lnSpc>
                <a:spcPct val="115000"/>
              </a:lnSpc>
              <a:buClr>
                <a:srgbClr val="000000"/>
              </a:buClr>
              <a:buSzPts val="1050"/>
              <a:defRPr/>
            </a:pPr>
            <a:endParaRPr kumimoji="0" lang="nl-NL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/>
              <a:ea typeface="Trebuchet MS"/>
              <a:cs typeface="Trebuchet MS"/>
              <a:sym typeface="Trebuchet MS"/>
            </a:endParaRPr>
          </a:p>
          <a:p>
            <a:pPr marL="198120" marR="0" lvl="0" indent="-19812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tabLst/>
              <a:defRPr/>
            </a:pPr>
            <a:endParaRPr kumimoji="0" lang="nl-NL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825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C9866"/>
              </a:buClr>
              <a:buSzPts val="950"/>
              <a:buFont typeface="Trebuchet MS"/>
              <a:buNone/>
            </a:pPr>
            <a:endParaRPr sz="105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825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C9866"/>
              </a:buClr>
              <a:buSzPts val="950"/>
              <a:buFont typeface="Trebuchet MS"/>
              <a:buNone/>
            </a:pPr>
            <a:endParaRPr sz="105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825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C9866"/>
              </a:buClr>
              <a:buSzPts val="950"/>
              <a:buFont typeface="Trebuchet MS"/>
              <a:buNone/>
            </a:pPr>
            <a:endParaRPr sz="105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825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C9866"/>
              </a:buClr>
              <a:buSzPts val="950"/>
              <a:buFont typeface="Trebuchet MS"/>
              <a:buNone/>
            </a:pPr>
            <a:endParaRPr sz="105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825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C9866"/>
              </a:buClr>
              <a:buSzPts val="950"/>
              <a:buFont typeface="Trebuchet MS"/>
              <a:buNone/>
            </a:pPr>
            <a:endParaRPr sz="105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endParaRPr sz="105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825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C9866"/>
              </a:buClr>
              <a:buSzPts val="950"/>
              <a:buFont typeface="Trebuchet MS"/>
              <a:buNone/>
            </a:pPr>
            <a:endParaRPr sz="105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825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C9866"/>
              </a:buClr>
              <a:buSzPts val="950"/>
              <a:buFont typeface="Trebuchet MS"/>
              <a:buNone/>
            </a:pPr>
            <a:endParaRPr sz="105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825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C9866"/>
              </a:buClr>
              <a:buSzPts val="950"/>
              <a:buFont typeface="Trebuchet MS"/>
              <a:buNone/>
            </a:pPr>
            <a:endParaRPr sz="105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825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C9866"/>
              </a:buClr>
              <a:buSzPts val="950"/>
              <a:buFont typeface="Trebuchet MS"/>
              <a:buNone/>
            </a:pPr>
            <a:endParaRPr sz="105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825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C9866"/>
              </a:buClr>
              <a:buSzPts val="950"/>
              <a:buFont typeface="Trebuchet MS"/>
              <a:buNone/>
            </a:pPr>
            <a:endParaRPr sz="105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825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C9866"/>
              </a:buClr>
              <a:buSzPts val="950"/>
              <a:buFont typeface="Trebuchet MS"/>
              <a:buNone/>
            </a:pPr>
            <a:endParaRPr sz="105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825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C9866"/>
              </a:buClr>
              <a:buSzPts val="950"/>
              <a:buFont typeface="Trebuchet MS"/>
              <a:buNone/>
            </a:pPr>
            <a:endParaRPr sz="105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825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C9866"/>
              </a:buClr>
              <a:buSzPts val="950"/>
              <a:buFont typeface="Trebuchet MS"/>
              <a:buNone/>
            </a:pPr>
            <a:endParaRPr sz="105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825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C9866"/>
              </a:buClr>
              <a:buSzPts val="950"/>
              <a:buFont typeface="Trebuchet MS"/>
              <a:buNone/>
            </a:pPr>
            <a:endParaRPr sz="105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825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C9866"/>
              </a:buClr>
              <a:buSzPts val="950"/>
              <a:buFont typeface="Trebuchet MS"/>
              <a:buNone/>
            </a:pPr>
            <a:endParaRPr sz="105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825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C9866"/>
              </a:buClr>
              <a:buSzPts val="950"/>
              <a:buFont typeface="Trebuchet MS"/>
              <a:buNone/>
            </a:pPr>
            <a:endParaRPr sz="105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96" name="Google Shape;96;p1"/>
          <p:cNvSpPr/>
          <p:nvPr/>
        </p:nvSpPr>
        <p:spPr>
          <a:xfrm>
            <a:off x="121920" y="4106604"/>
            <a:ext cx="6888480" cy="1642273"/>
          </a:xfrm>
          <a:prstGeom prst="rect">
            <a:avLst/>
          </a:prstGeom>
          <a:solidFill>
            <a:srgbClr val="ECF8F8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98120" marR="0" lvl="0" indent="-19812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lang="nl-NL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/>
              <a:ea typeface="Trebuchet MS"/>
              <a:cs typeface="Trebuchet MS"/>
              <a:sym typeface="Trebuchet MS"/>
            </a:endParaRPr>
          </a:p>
          <a:p>
            <a:pPr marL="198120" marR="0" lvl="0" indent="-19812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r>
              <a:rPr kumimoji="0" lang="nl-N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Trebuchet MS"/>
                <a:cs typeface="Trebuchet MS"/>
                <a:sym typeface="Trebuchet MS"/>
              </a:rPr>
              <a:t>Hoe ga je ze bereiken? </a:t>
            </a:r>
          </a:p>
          <a:p>
            <a:pPr marL="198120" marR="0" lvl="0" indent="-19812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tabLst/>
              <a:defRPr/>
            </a:pPr>
            <a:endParaRPr kumimoji="0" lang="nl-NL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/>
              <a:ea typeface="Trebuchet MS"/>
              <a:cs typeface="Trebuchet MS"/>
              <a:sym typeface="Trebuchet MS"/>
            </a:endParaRPr>
          </a:p>
          <a:p>
            <a:pPr marL="198120" marR="0" lvl="0" indent="-19812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198120" marR="0" lvl="0" indent="-19812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97" name="Google Shape;97;p1"/>
          <p:cNvSpPr/>
          <p:nvPr/>
        </p:nvSpPr>
        <p:spPr>
          <a:xfrm>
            <a:off x="7112000" y="4106604"/>
            <a:ext cx="4958080" cy="1642273"/>
          </a:xfrm>
          <a:prstGeom prst="rect">
            <a:avLst/>
          </a:prstGeom>
          <a:solidFill>
            <a:srgbClr val="AEE0DB">
              <a:alpha val="47059"/>
            </a:srgb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98120" marR="0" lvl="0" indent="-19812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lang="nl-NL" b="1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198120" marR="0" lvl="0" indent="-19812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nl-NL" b="1" dirty="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Wanneer ga je ze bereiken?</a:t>
            </a:r>
            <a:endParaRPr sz="1800" b="1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R="0" lvl="0" indent="-2825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C9866"/>
              </a:buClr>
              <a:buSzPts val="950"/>
              <a:buFont typeface="Trebuchet MS"/>
              <a:buNone/>
            </a:pPr>
            <a:endParaRPr sz="105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825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C9866"/>
              </a:buClr>
              <a:buSzPts val="950"/>
              <a:buFont typeface="Trebuchet MS"/>
              <a:buNone/>
            </a:pPr>
            <a:endParaRPr sz="105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825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C9866"/>
              </a:buClr>
              <a:buSzPts val="950"/>
              <a:buFont typeface="Trebuchet MS"/>
              <a:buNone/>
            </a:pPr>
            <a:endParaRPr sz="105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" name="Google Shape;96;p1">
            <a:extLst>
              <a:ext uri="{FF2B5EF4-FFF2-40B4-BE49-F238E27FC236}">
                <a16:creationId xmlns:a16="http://schemas.microsoft.com/office/drawing/2014/main" id="{291904A9-DC74-56F7-CDE1-BD03936C7E27}"/>
              </a:ext>
            </a:extLst>
          </p:cNvPr>
          <p:cNvSpPr/>
          <p:nvPr/>
        </p:nvSpPr>
        <p:spPr>
          <a:xfrm>
            <a:off x="121920" y="2113174"/>
            <a:ext cx="5151120" cy="1891936"/>
          </a:xfrm>
          <a:prstGeom prst="rect">
            <a:avLst/>
          </a:prstGeom>
          <a:solidFill>
            <a:srgbClr val="DDF2D6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98120" marR="0" lvl="0" indent="-19812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lang="nl-NL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/>
              <a:ea typeface="Trebuchet MS"/>
              <a:cs typeface="Trebuchet MS"/>
              <a:sym typeface="Trebuchet MS"/>
            </a:endParaRPr>
          </a:p>
          <a:p>
            <a:pPr marL="198120" marR="0" lvl="0" indent="-19812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r>
              <a:rPr kumimoji="0" lang="nl-N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Trebuchet MS"/>
                <a:cs typeface="Trebuchet MS"/>
                <a:sym typeface="Trebuchet MS"/>
              </a:rPr>
              <a:t>Voor wie is het nog meer interessant? </a:t>
            </a:r>
          </a:p>
          <a:p>
            <a:pPr marL="198120" marR="0" lvl="0" indent="-19812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tabLst/>
              <a:defRPr/>
            </a:pPr>
            <a:endParaRPr kumimoji="0" lang="nl-NL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/>
              <a:ea typeface="Trebuchet MS"/>
              <a:cs typeface="Trebuchet MS"/>
              <a:sym typeface="Trebuchet MS"/>
            </a:endParaRPr>
          </a:p>
          <a:p>
            <a:pPr marR="0" lvl="0" indent="-19812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05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198120" marR="0" lvl="0" indent="-19812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3" name="Google Shape;96;p1">
            <a:extLst>
              <a:ext uri="{FF2B5EF4-FFF2-40B4-BE49-F238E27FC236}">
                <a16:creationId xmlns:a16="http://schemas.microsoft.com/office/drawing/2014/main" id="{B3F52470-50DC-1719-68C5-0DC3474DBE72}"/>
              </a:ext>
            </a:extLst>
          </p:cNvPr>
          <p:cNvSpPr/>
          <p:nvPr/>
        </p:nvSpPr>
        <p:spPr>
          <a:xfrm>
            <a:off x="5367020" y="2113174"/>
            <a:ext cx="6703060" cy="1891936"/>
          </a:xfrm>
          <a:prstGeom prst="rect">
            <a:avLst/>
          </a:prstGeom>
          <a:solidFill>
            <a:srgbClr val="C1E7B3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98120" marR="0" lvl="0" indent="-19812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lang="nl-NL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/>
              <a:ea typeface="Trebuchet MS"/>
              <a:cs typeface="Trebuchet MS"/>
              <a:sym typeface="Trebuchet MS"/>
            </a:endParaRPr>
          </a:p>
          <a:p>
            <a:pPr marL="198120" marR="0" lvl="0" indent="-19812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nl-NL" b="1" dirty="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In welke vormen ga je het met ze delen?</a:t>
            </a:r>
            <a:endParaRPr lang="nl-NL" sz="1800" b="1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198120" marR="0" lvl="0" indent="-19812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tabLst/>
              <a:defRPr/>
            </a:pPr>
            <a:endParaRPr kumimoji="0" lang="nl-NL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/>
              <a:ea typeface="Trebuchet MS"/>
              <a:cs typeface="Trebuchet MS"/>
              <a:sym typeface="Trebuchet MS"/>
            </a:endParaRPr>
          </a:p>
          <a:p>
            <a:pPr marL="198120" marR="0" lvl="0" indent="-19812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198120" marR="0" lvl="0" indent="-19812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4" name="Google Shape;97;p1">
            <a:extLst>
              <a:ext uri="{FF2B5EF4-FFF2-40B4-BE49-F238E27FC236}">
                <a16:creationId xmlns:a16="http://schemas.microsoft.com/office/drawing/2014/main" id="{1DB2A172-324A-E6FD-CC8A-E7EFD84BDBF2}"/>
              </a:ext>
            </a:extLst>
          </p:cNvPr>
          <p:cNvSpPr/>
          <p:nvPr/>
        </p:nvSpPr>
        <p:spPr>
          <a:xfrm>
            <a:off x="121920" y="5850371"/>
            <a:ext cx="11916156" cy="887885"/>
          </a:xfrm>
          <a:prstGeom prst="rect">
            <a:avLst/>
          </a:prstGeom>
          <a:solidFill>
            <a:srgbClr val="FFFF66">
              <a:alpha val="47059"/>
            </a:srgb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98120" marR="0" lvl="0" indent="-19812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nl-NL" b="1" dirty="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Denk “out of </a:t>
            </a:r>
            <a:r>
              <a:rPr lang="nl-NL" b="1" dirty="0" err="1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the</a:t>
            </a:r>
            <a:r>
              <a:rPr lang="nl-NL" b="1" dirty="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 box”!</a:t>
            </a:r>
            <a:endParaRPr sz="1800" b="1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R="0" lvl="0" indent="-2825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C9866"/>
              </a:buClr>
              <a:buSzPts val="950"/>
              <a:buFont typeface="Trebuchet MS"/>
              <a:buNone/>
            </a:pPr>
            <a:endParaRPr sz="105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825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C9866"/>
              </a:buClr>
              <a:buSzPts val="950"/>
              <a:buFont typeface="Trebuchet MS"/>
              <a:buNone/>
            </a:pPr>
            <a:endParaRPr sz="105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2825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C9866"/>
              </a:buClr>
              <a:buSzPts val="950"/>
              <a:buFont typeface="Trebuchet MS"/>
              <a:buNone/>
            </a:pPr>
            <a:endParaRPr sz="105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321449212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386</Words>
  <Application>Microsoft Office PowerPoint</Application>
  <PresentationFormat>Breedbeeld</PresentationFormat>
  <Paragraphs>127</Paragraphs>
  <Slides>2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Trebuchet MS</vt:lpstr>
      <vt:lpstr>Kantoorthema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Wingen, Leonie</dc:creator>
  <cp:lastModifiedBy>Wingen, Leonie</cp:lastModifiedBy>
  <cp:revision>1</cp:revision>
  <dcterms:created xsi:type="dcterms:W3CDTF">2025-06-16T13:05:36Z</dcterms:created>
  <dcterms:modified xsi:type="dcterms:W3CDTF">2025-06-16T13:06:18Z</dcterms:modified>
</cp:coreProperties>
</file>