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7" r:id="rId8"/>
    <p:sldId id="262" r:id="rId9"/>
    <p:sldId id="273" r:id="rId10"/>
    <p:sldId id="270" r:id="rId11"/>
    <p:sldId id="276" r:id="rId12"/>
    <p:sldId id="274" r:id="rId13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23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B4866F6-27FC-439E-A5C6-703438A59E8A}" type="doc">
      <dgm:prSet loTypeId="urn:microsoft.com/office/officeart/2005/8/layout/cycle4" loCatId="matrix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nl-NL"/>
        </a:p>
      </dgm:t>
    </dgm:pt>
    <dgm:pt modelId="{49A43014-6B8C-4C62-A266-2BA59F8E5898}">
      <dgm:prSet phldrT="[Tekst]" custT="1"/>
      <dgm:spPr>
        <a:xfrm>
          <a:off x="4469429" y="0"/>
          <a:ext cx="2325070" cy="1506118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C0504D">
              <a:hueOff val="1560506"/>
              <a:satOff val="-1946"/>
              <a:lumOff val="458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Char char="•"/>
          </a:pPr>
          <a:r>
            <a:rPr lang="nl-NL" sz="1200" b="0" i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RijksoverheidSansHeading" panose="020B0503040202060203" pitchFamily="34" charset="0"/>
              <a:ea typeface="+mn-ea"/>
              <a:cs typeface="+mn-cs"/>
            </a:rPr>
            <a:t> </a:t>
          </a:r>
          <a:r>
            <a:rPr lang="nl-NL" sz="1200" b="0" i="1" dirty="0">
              <a:solidFill>
                <a:schemeClr val="accent1">
                  <a:lumMod val="75000"/>
                </a:schemeClr>
              </a:solidFill>
              <a:latin typeface="RijksoverheidSansHeading" panose="020B0503040202060203" pitchFamily="34" charset="0"/>
              <a:ea typeface="+mn-ea"/>
              <a:cs typeface="+mn-cs"/>
            </a:rPr>
            <a:t>toewerken naar een meerstemmig, gelaagd verhaal, gerelateerd aan de verhaallijnen en ander erfgoed</a:t>
          </a:r>
        </a:p>
      </dgm:t>
    </dgm:pt>
    <dgm:pt modelId="{69A83698-365A-4AFE-9D08-48592B71C737}" type="parTrans" cxnId="{207376EE-ACBC-49EC-9AD2-C6A855348E5B}">
      <dgm:prSet/>
      <dgm:spPr/>
      <dgm:t>
        <a:bodyPr/>
        <a:lstStyle/>
        <a:p>
          <a:endParaRPr lang="nl-NL"/>
        </a:p>
      </dgm:t>
    </dgm:pt>
    <dgm:pt modelId="{BC19C61F-04D9-4BBC-A655-1DE854690FFB}" type="sibTrans" cxnId="{207376EE-ACBC-49EC-9AD2-C6A855348E5B}">
      <dgm:prSet/>
      <dgm:spPr/>
      <dgm:t>
        <a:bodyPr/>
        <a:lstStyle/>
        <a:p>
          <a:endParaRPr lang="nl-NL"/>
        </a:p>
      </dgm:t>
    </dgm:pt>
    <dgm:pt modelId="{295D753A-0083-43F9-A9C7-683A6179094B}">
      <dgm:prSet phldrT="[Tekst]" custT="1"/>
      <dgm:spPr>
        <a:xfrm>
          <a:off x="4311791" y="3174385"/>
          <a:ext cx="2325070" cy="1506118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C0504D">
              <a:hueOff val="3121013"/>
              <a:satOff val="-3893"/>
              <a:lumOff val="915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Char char="•"/>
          </a:pPr>
          <a:r>
            <a:rPr lang="nl-NL" sz="1200" b="0" i="1" dirty="0">
              <a:solidFill>
                <a:schemeClr val="accent1">
                  <a:lumMod val="75000"/>
                </a:schemeClr>
              </a:solidFill>
              <a:latin typeface="RijksoverheidSansHeading" panose="020B0503040202060203" pitchFamily="34" charset="0"/>
              <a:ea typeface="+mn-ea"/>
              <a:cs typeface="+mn-cs"/>
            </a:rPr>
            <a:t>toewerken naar meer samenwerking en een bredere interpretatie van begrijpelijk toegelichte waarderingscriteria</a:t>
          </a:r>
        </a:p>
      </dgm:t>
    </dgm:pt>
    <dgm:pt modelId="{3E1FDC30-AB1F-4F61-8080-9D2DFB597076}" type="parTrans" cxnId="{AD2C70CB-4167-4B52-9705-65DDB5EF1426}">
      <dgm:prSet/>
      <dgm:spPr/>
      <dgm:t>
        <a:bodyPr/>
        <a:lstStyle/>
        <a:p>
          <a:endParaRPr lang="nl-NL"/>
        </a:p>
      </dgm:t>
    </dgm:pt>
    <dgm:pt modelId="{9773D25B-2DAF-494A-AC5C-8673F44FC238}" type="sibTrans" cxnId="{AD2C70CB-4167-4B52-9705-65DDB5EF1426}">
      <dgm:prSet/>
      <dgm:spPr/>
      <dgm:t>
        <a:bodyPr/>
        <a:lstStyle/>
        <a:p>
          <a:endParaRPr lang="nl-NL"/>
        </a:p>
      </dgm:t>
    </dgm:pt>
    <dgm:pt modelId="{FB3DEE91-03A7-4E87-9627-B8F39EE7896E}">
      <dgm:prSet phldrT="[Tekst]" custT="1"/>
      <dgm:spPr>
        <a:xfrm>
          <a:off x="0" y="3200501"/>
          <a:ext cx="2325070" cy="1506118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C0504D">
              <a:hueOff val="4681519"/>
              <a:satOff val="-5839"/>
              <a:lumOff val="1373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Char char="•"/>
          </a:pPr>
          <a:r>
            <a:rPr lang="nl-NL" sz="1200" b="0" i="1" dirty="0">
              <a:solidFill>
                <a:schemeClr val="accent1">
                  <a:lumMod val="75000"/>
                </a:schemeClr>
              </a:solidFill>
              <a:latin typeface="RijksoverheidSansHeading" panose="020B0503040202060203" pitchFamily="34" charset="0"/>
              <a:ea typeface="+mn-ea"/>
              <a:cs typeface="+mn-cs"/>
            </a:rPr>
            <a:t>toewerken naar ontsluiten van kennis en informatie voor een breed publiek en het mogelijk maken deze kennis en informatie aan te vullen</a:t>
          </a:r>
        </a:p>
      </dgm:t>
    </dgm:pt>
    <dgm:pt modelId="{413635A6-7CC8-462F-BB4B-0EC581462F12}" type="parTrans" cxnId="{A1D8DADF-A6DA-4BEE-8C8D-A1060E33A7D5}">
      <dgm:prSet/>
      <dgm:spPr/>
      <dgm:t>
        <a:bodyPr/>
        <a:lstStyle/>
        <a:p>
          <a:endParaRPr lang="nl-NL"/>
        </a:p>
      </dgm:t>
    </dgm:pt>
    <dgm:pt modelId="{05D0318C-13DB-431A-BCB9-1BA97209B77B}" type="sibTrans" cxnId="{A1D8DADF-A6DA-4BEE-8C8D-A1060E33A7D5}">
      <dgm:prSet/>
      <dgm:spPr/>
      <dgm:t>
        <a:bodyPr/>
        <a:lstStyle/>
        <a:p>
          <a:endParaRPr lang="nl-NL"/>
        </a:p>
      </dgm:t>
    </dgm:pt>
    <dgm:pt modelId="{7AAB1757-76EB-49FE-872C-80B07DB53895}">
      <dgm:prSet phldrT="[Tekst]" custT="1"/>
      <dgm:spPr>
        <a:xfrm rot="16200000">
          <a:off x="1312217" y="2400376"/>
          <a:ext cx="2037966" cy="2037966"/>
        </a:xfrm>
        <a:prstGeom prst="pieWedge">
          <a:avLst/>
        </a:prstGeom>
        <a:solidFill>
          <a:srgbClr val="C0504D">
            <a:hueOff val="4681519"/>
            <a:satOff val="-5839"/>
            <a:lumOff val="1373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nl-NL" sz="1200">
              <a:solidFill>
                <a:sysClr val="window" lastClr="FFFFFF"/>
              </a:solidFill>
              <a:latin typeface="RijksoverheidSansHeading" panose="020B0503040202060203" pitchFamily="34" charset="0"/>
              <a:ea typeface="+mn-ea"/>
              <a:cs typeface="+mn-cs"/>
            </a:rPr>
            <a:t>het </a:t>
          </a:r>
          <a:r>
            <a:rPr lang="nl-NL" sz="1200" u="sng">
              <a:solidFill>
                <a:sysClr val="window" lastClr="FFFFFF"/>
              </a:solidFill>
              <a:latin typeface="RijksoverheidSansHeading" panose="020B0503040202060203" pitchFamily="34" charset="0"/>
              <a:ea typeface="+mn-ea"/>
              <a:cs typeface="+mn-cs"/>
            </a:rPr>
            <a:t>communiceren</a:t>
          </a:r>
          <a:r>
            <a:rPr lang="nl-NL" sz="1200">
              <a:solidFill>
                <a:sysClr val="window" lastClr="FFFFFF"/>
              </a:solidFill>
              <a:latin typeface="RijksoverheidSansHeading" panose="020B0503040202060203" pitchFamily="34" charset="0"/>
              <a:ea typeface="+mn-ea"/>
              <a:cs typeface="+mn-cs"/>
            </a:rPr>
            <a:t> van kennis en informatie over een monument</a:t>
          </a:r>
        </a:p>
      </dgm:t>
    </dgm:pt>
    <dgm:pt modelId="{4AFFE082-317B-4B16-A133-E894705F9069}" type="sibTrans" cxnId="{F2A62829-7611-4337-8C9E-CAB781D35D6D}">
      <dgm:prSet/>
      <dgm:spPr/>
      <dgm:t>
        <a:bodyPr/>
        <a:lstStyle/>
        <a:p>
          <a:endParaRPr lang="nl-NL"/>
        </a:p>
      </dgm:t>
    </dgm:pt>
    <dgm:pt modelId="{FB9DE875-8D54-46A8-9844-FD8CD49C0019}" type="parTrans" cxnId="{F2A62829-7611-4337-8C9E-CAB781D35D6D}">
      <dgm:prSet/>
      <dgm:spPr/>
      <dgm:t>
        <a:bodyPr/>
        <a:lstStyle/>
        <a:p>
          <a:endParaRPr lang="nl-NL"/>
        </a:p>
      </dgm:t>
    </dgm:pt>
    <dgm:pt modelId="{712DAE80-E38F-486B-94FB-633B050191B8}">
      <dgm:prSet phldrT="[Tekst]" custT="1"/>
      <dgm:spPr>
        <a:xfrm rot="10800000">
          <a:off x="3444316" y="2400376"/>
          <a:ext cx="2037966" cy="2037966"/>
        </a:xfrm>
        <a:prstGeom prst="pieWedge">
          <a:avLst/>
        </a:prstGeom>
        <a:solidFill>
          <a:srgbClr val="C0504D">
            <a:hueOff val="3121013"/>
            <a:satOff val="-3893"/>
            <a:lumOff val="915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nl-NL" sz="1200">
              <a:solidFill>
                <a:sysClr val="window" lastClr="FFFFFF"/>
              </a:solidFill>
              <a:latin typeface="RijksoverheidSansHeading" panose="020B0503040202060203" pitchFamily="34" charset="0"/>
              <a:ea typeface="+mn-ea"/>
              <a:cs typeface="+mn-cs"/>
            </a:rPr>
            <a:t>het </a:t>
          </a:r>
          <a:r>
            <a:rPr lang="nl-NL" sz="1200" u="sng">
              <a:solidFill>
                <a:sysClr val="window" lastClr="FFFFFF"/>
              </a:solidFill>
              <a:latin typeface="RijksoverheidSansHeading" panose="020B0503040202060203" pitchFamily="34" charset="0"/>
              <a:ea typeface="+mn-ea"/>
              <a:cs typeface="+mn-cs"/>
            </a:rPr>
            <a:t>interpreteren</a:t>
          </a:r>
          <a:r>
            <a:rPr lang="nl-NL" sz="1200">
              <a:solidFill>
                <a:sysClr val="window" lastClr="FFFFFF"/>
              </a:solidFill>
              <a:latin typeface="RijksoverheidSansHeading" panose="020B0503040202060203" pitchFamily="34" charset="0"/>
              <a:ea typeface="+mn-ea"/>
              <a:cs typeface="+mn-cs"/>
            </a:rPr>
            <a:t> van kennis en informatie over een monument</a:t>
          </a:r>
        </a:p>
      </dgm:t>
    </dgm:pt>
    <dgm:pt modelId="{9775445E-D897-43C6-AD60-3E107BBA4A54}" type="sibTrans" cxnId="{E6CF48D7-4688-4C10-8403-49F42DD7636F}">
      <dgm:prSet/>
      <dgm:spPr/>
      <dgm:t>
        <a:bodyPr/>
        <a:lstStyle/>
        <a:p>
          <a:endParaRPr lang="nl-NL"/>
        </a:p>
      </dgm:t>
    </dgm:pt>
    <dgm:pt modelId="{1B092EEB-8ABD-42B7-88B3-3CBAFA034B43}" type="parTrans" cxnId="{E6CF48D7-4688-4C10-8403-49F42DD7636F}">
      <dgm:prSet/>
      <dgm:spPr/>
      <dgm:t>
        <a:bodyPr/>
        <a:lstStyle/>
        <a:p>
          <a:endParaRPr lang="nl-NL"/>
        </a:p>
      </dgm:t>
    </dgm:pt>
    <dgm:pt modelId="{F6D6B7E6-B38B-4713-8C02-33EBC67C6AFB}">
      <dgm:prSet phldrT="[Tekst]" custT="1"/>
      <dgm:spPr>
        <a:xfrm rot="5400000">
          <a:off x="3444316" y="268277"/>
          <a:ext cx="2037966" cy="2037966"/>
        </a:xfrm>
        <a:prstGeom prst="pieWedge">
          <a:avLst/>
        </a:prstGeom>
        <a:solidFill>
          <a:srgbClr val="C0504D">
            <a:hueOff val="1560506"/>
            <a:satOff val="-1946"/>
            <a:lumOff val="458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nl-NL" sz="1200">
              <a:solidFill>
                <a:sysClr val="window" lastClr="FFFFFF"/>
              </a:solidFill>
              <a:latin typeface="RijksoverheidSansHeading" panose="020B0503040202060203" pitchFamily="34" charset="0"/>
              <a:ea typeface="+mn-ea"/>
              <a:cs typeface="+mn-cs"/>
            </a:rPr>
            <a:t>het </a:t>
          </a:r>
          <a:r>
            <a:rPr lang="nl-NL" sz="1200" u="sng">
              <a:solidFill>
                <a:sysClr val="window" lastClr="FFFFFF"/>
              </a:solidFill>
              <a:latin typeface="RijksoverheidSansHeading" panose="020B0503040202060203" pitchFamily="34" charset="0"/>
              <a:ea typeface="+mn-ea"/>
              <a:cs typeface="+mn-cs"/>
            </a:rPr>
            <a:t>analyseren</a:t>
          </a:r>
          <a:r>
            <a:rPr lang="nl-NL" sz="1200">
              <a:solidFill>
                <a:sysClr val="window" lastClr="FFFFFF"/>
              </a:solidFill>
              <a:latin typeface="RijksoverheidSansHeading" panose="020B0503040202060203" pitchFamily="34" charset="0"/>
              <a:ea typeface="+mn-ea"/>
              <a:cs typeface="+mn-cs"/>
            </a:rPr>
            <a:t> van kennis en informatie over een monument</a:t>
          </a:r>
        </a:p>
      </dgm:t>
    </dgm:pt>
    <dgm:pt modelId="{40D2A232-8888-4788-A0FA-39A23B821F01}" type="sibTrans" cxnId="{1389C5F0-DBAA-4F98-BE6E-B0BAB2FDF70D}">
      <dgm:prSet/>
      <dgm:spPr/>
      <dgm:t>
        <a:bodyPr/>
        <a:lstStyle/>
        <a:p>
          <a:endParaRPr lang="nl-NL"/>
        </a:p>
      </dgm:t>
    </dgm:pt>
    <dgm:pt modelId="{AD22C035-B26C-413E-9E02-B2CF74FA3ACC}" type="parTrans" cxnId="{1389C5F0-DBAA-4F98-BE6E-B0BAB2FDF70D}">
      <dgm:prSet/>
      <dgm:spPr/>
      <dgm:t>
        <a:bodyPr/>
        <a:lstStyle/>
        <a:p>
          <a:endParaRPr lang="nl-NL"/>
        </a:p>
      </dgm:t>
    </dgm:pt>
    <dgm:pt modelId="{7AE706F7-350B-430D-8237-A710F130036A}">
      <dgm:prSet phldrT="[Tekst]" custT="1"/>
      <dgm:spPr>
        <a:xfrm>
          <a:off x="1312217" y="268277"/>
          <a:ext cx="2037966" cy="2037966"/>
        </a:xfrm>
        <a:prstGeom prst="pieWedge">
          <a:avLst/>
        </a:prstGeom>
        <a:solidFill>
          <a:srgbClr val="C0504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nl-NL" sz="1200">
              <a:solidFill>
                <a:sysClr val="window" lastClr="FFFFFF"/>
              </a:solidFill>
              <a:latin typeface="RijksoverheidSansHeading" panose="020B0503040202060203" pitchFamily="34" charset="0"/>
              <a:ea typeface="+mn-ea"/>
              <a:cs typeface="+mn-cs"/>
            </a:rPr>
            <a:t>het </a:t>
          </a:r>
          <a:r>
            <a:rPr lang="nl-NL" sz="1200" u="sng">
              <a:solidFill>
                <a:sysClr val="window" lastClr="FFFFFF"/>
              </a:solidFill>
              <a:latin typeface="RijksoverheidSansHeading" panose="020B0503040202060203" pitchFamily="34" charset="0"/>
              <a:ea typeface="+mn-ea"/>
              <a:cs typeface="+mn-cs"/>
            </a:rPr>
            <a:t>inventariseren</a:t>
          </a:r>
          <a:r>
            <a:rPr lang="nl-NL" sz="1200">
              <a:solidFill>
                <a:sysClr val="window" lastClr="FFFFFF"/>
              </a:solidFill>
              <a:latin typeface="RijksoverheidSansHeading" panose="020B0503040202060203" pitchFamily="34" charset="0"/>
              <a:ea typeface="+mn-ea"/>
              <a:cs typeface="+mn-cs"/>
            </a:rPr>
            <a:t> van kennis en informatie over een monument</a:t>
          </a:r>
        </a:p>
      </dgm:t>
    </dgm:pt>
    <dgm:pt modelId="{7D0E28A5-D7F5-4FA6-A09C-CED7F1E8C763}" type="sibTrans" cxnId="{C64DA331-0415-4F45-8FF4-A7468050B176}">
      <dgm:prSet/>
      <dgm:spPr/>
      <dgm:t>
        <a:bodyPr/>
        <a:lstStyle/>
        <a:p>
          <a:endParaRPr lang="nl-NL"/>
        </a:p>
      </dgm:t>
    </dgm:pt>
    <dgm:pt modelId="{160BD49D-9300-4B16-8FC6-3935FEDD7948}" type="parTrans" cxnId="{C64DA331-0415-4F45-8FF4-A7468050B176}">
      <dgm:prSet/>
      <dgm:spPr/>
      <dgm:t>
        <a:bodyPr/>
        <a:lstStyle/>
        <a:p>
          <a:endParaRPr lang="nl-NL"/>
        </a:p>
      </dgm:t>
    </dgm:pt>
    <dgm:pt modelId="{F8CCAD4B-CCEC-48EC-9D92-780E886417A5}">
      <dgm:prSet phldrT="[Tekst]" custT="1"/>
      <dgm:spPr>
        <a:xfrm>
          <a:off x="0" y="36583"/>
          <a:ext cx="2325070" cy="1506118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C0504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Char char="•"/>
          </a:pPr>
          <a:r>
            <a:rPr lang="nl-NL" sz="1200" b="0" i="1" dirty="0">
              <a:solidFill>
                <a:schemeClr val="accent1">
                  <a:lumMod val="75000"/>
                </a:schemeClr>
              </a:solidFill>
              <a:latin typeface="RijksoverheidSansHeading" panose="020B0503040202060203" pitchFamily="34" charset="0"/>
              <a:ea typeface="+mn-ea"/>
              <a:cs typeface="+mn-cs"/>
            </a:rPr>
            <a:t>toewerken naar meer samenwerking en het betrekken van andersoortige en bronnen</a:t>
          </a:r>
        </a:p>
      </dgm:t>
    </dgm:pt>
    <dgm:pt modelId="{64BE50F8-061A-4382-81DD-C3BD780CFAE0}" type="sibTrans" cxnId="{AD0A82A0-EA62-4FF6-A17C-429874C9E2DA}">
      <dgm:prSet/>
      <dgm:spPr/>
      <dgm:t>
        <a:bodyPr/>
        <a:lstStyle/>
        <a:p>
          <a:endParaRPr lang="nl-NL"/>
        </a:p>
      </dgm:t>
    </dgm:pt>
    <dgm:pt modelId="{74D9C33A-E385-4B9B-98FA-4B31601046E6}" type="parTrans" cxnId="{AD0A82A0-EA62-4FF6-A17C-429874C9E2DA}">
      <dgm:prSet/>
      <dgm:spPr/>
      <dgm:t>
        <a:bodyPr/>
        <a:lstStyle/>
        <a:p>
          <a:endParaRPr lang="nl-NL"/>
        </a:p>
      </dgm:t>
    </dgm:pt>
    <dgm:pt modelId="{D58454A6-D1CF-417D-9A89-AE925FE2574D}" type="pres">
      <dgm:prSet presAssocID="{2B4866F6-27FC-439E-A5C6-703438A59E8A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E86E1E78-6050-4204-83DC-ADFF5E67582F}" type="pres">
      <dgm:prSet presAssocID="{2B4866F6-27FC-439E-A5C6-703438A59E8A}" presName="children" presStyleCnt="0"/>
      <dgm:spPr/>
    </dgm:pt>
    <dgm:pt modelId="{6577FFB2-0C6D-44B1-A1F8-23BFFE318940}" type="pres">
      <dgm:prSet presAssocID="{2B4866F6-27FC-439E-A5C6-703438A59E8A}" presName="child1group" presStyleCnt="0"/>
      <dgm:spPr/>
    </dgm:pt>
    <dgm:pt modelId="{38920E48-E759-4F66-B61E-1D4021A232B8}" type="pres">
      <dgm:prSet presAssocID="{2B4866F6-27FC-439E-A5C6-703438A59E8A}" presName="child1" presStyleLbl="bgAcc1" presStyleIdx="0" presStyleCnt="4" custLinFactNeighborX="-32515" custLinFactNeighborY="2429"/>
      <dgm:spPr/>
    </dgm:pt>
    <dgm:pt modelId="{1B2F836A-FC57-4889-85D8-C9717086B094}" type="pres">
      <dgm:prSet presAssocID="{2B4866F6-27FC-439E-A5C6-703438A59E8A}" presName="child1Text" presStyleLbl="bgAcc1" presStyleIdx="0" presStyleCnt="4">
        <dgm:presLayoutVars>
          <dgm:bulletEnabled val="1"/>
        </dgm:presLayoutVars>
      </dgm:prSet>
      <dgm:spPr/>
    </dgm:pt>
    <dgm:pt modelId="{2432A3FE-6CD2-40A4-BD57-D44DAE146BF8}" type="pres">
      <dgm:prSet presAssocID="{2B4866F6-27FC-439E-A5C6-703438A59E8A}" presName="child2group" presStyleCnt="0"/>
      <dgm:spPr/>
    </dgm:pt>
    <dgm:pt modelId="{5501E78B-ABBA-463D-8AAB-D1467085AEAE}" type="pres">
      <dgm:prSet presAssocID="{2B4866F6-27FC-439E-A5C6-703438A59E8A}" presName="child2" presStyleLbl="bgAcc1" presStyleIdx="1" presStyleCnt="4" custLinFactNeighborX="33362"/>
      <dgm:spPr/>
    </dgm:pt>
    <dgm:pt modelId="{420C6E4C-7A57-45A8-93D4-901349DFBF20}" type="pres">
      <dgm:prSet presAssocID="{2B4866F6-27FC-439E-A5C6-703438A59E8A}" presName="child2Text" presStyleLbl="bgAcc1" presStyleIdx="1" presStyleCnt="4">
        <dgm:presLayoutVars>
          <dgm:bulletEnabled val="1"/>
        </dgm:presLayoutVars>
      </dgm:prSet>
      <dgm:spPr/>
    </dgm:pt>
    <dgm:pt modelId="{6A6B235B-33D5-4A16-BA24-9EC2DDEDCC16}" type="pres">
      <dgm:prSet presAssocID="{2B4866F6-27FC-439E-A5C6-703438A59E8A}" presName="child3group" presStyleCnt="0"/>
      <dgm:spPr/>
    </dgm:pt>
    <dgm:pt modelId="{55E52631-0ED7-4C61-98CF-41565872FD5F}" type="pres">
      <dgm:prSet presAssocID="{2B4866F6-27FC-439E-A5C6-703438A59E8A}" presName="child3" presStyleLbl="bgAcc1" presStyleIdx="2" presStyleCnt="4" custLinFactNeighborX="7755" custLinFactNeighborY="-1734"/>
      <dgm:spPr/>
    </dgm:pt>
    <dgm:pt modelId="{AE684C27-2063-46C6-951B-447D98A0CD8D}" type="pres">
      <dgm:prSet presAssocID="{2B4866F6-27FC-439E-A5C6-703438A59E8A}" presName="child3Text" presStyleLbl="bgAcc1" presStyleIdx="2" presStyleCnt="4">
        <dgm:presLayoutVars>
          <dgm:bulletEnabled val="1"/>
        </dgm:presLayoutVars>
      </dgm:prSet>
      <dgm:spPr/>
    </dgm:pt>
    <dgm:pt modelId="{16075AA2-E080-4873-BD49-092C7E020264}" type="pres">
      <dgm:prSet presAssocID="{2B4866F6-27FC-439E-A5C6-703438A59E8A}" presName="child4group" presStyleCnt="0"/>
      <dgm:spPr/>
    </dgm:pt>
    <dgm:pt modelId="{F9992348-D1C1-40BC-9BC8-D55755A4E246}" type="pres">
      <dgm:prSet presAssocID="{2B4866F6-27FC-439E-A5C6-703438A59E8A}" presName="child4" presStyleLbl="bgAcc1" presStyleIdx="3" presStyleCnt="4" custLinFactNeighborX="-31466" custLinFactNeighborY="0"/>
      <dgm:spPr/>
    </dgm:pt>
    <dgm:pt modelId="{BF87DB1E-BF5C-4BF0-BB0C-C4816DA4B8CB}" type="pres">
      <dgm:prSet presAssocID="{2B4866F6-27FC-439E-A5C6-703438A59E8A}" presName="child4Text" presStyleLbl="bgAcc1" presStyleIdx="3" presStyleCnt="4">
        <dgm:presLayoutVars>
          <dgm:bulletEnabled val="1"/>
        </dgm:presLayoutVars>
      </dgm:prSet>
      <dgm:spPr/>
    </dgm:pt>
    <dgm:pt modelId="{EC7CE0DB-EFF2-44D5-A871-494B26A91367}" type="pres">
      <dgm:prSet presAssocID="{2B4866F6-27FC-439E-A5C6-703438A59E8A}" presName="childPlaceholder" presStyleCnt="0"/>
      <dgm:spPr/>
    </dgm:pt>
    <dgm:pt modelId="{C9FB1FFD-9F51-40AE-B8F8-C7F932F7A7A7}" type="pres">
      <dgm:prSet presAssocID="{2B4866F6-27FC-439E-A5C6-703438A59E8A}" presName="circle" presStyleCnt="0"/>
      <dgm:spPr/>
    </dgm:pt>
    <dgm:pt modelId="{C28806B3-01F4-4C16-9BD8-75B25366F87F}" type="pres">
      <dgm:prSet presAssocID="{2B4866F6-27FC-439E-A5C6-703438A59E8A}" presName="quadrant1" presStyleLbl="node1" presStyleIdx="0" presStyleCnt="4">
        <dgm:presLayoutVars>
          <dgm:chMax val="1"/>
          <dgm:bulletEnabled val="1"/>
        </dgm:presLayoutVars>
      </dgm:prSet>
      <dgm:spPr/>
    </dgm:pt>
    <dgm:pt modelId="{03D7DDAC-9F1F-4360-83D1-0B7111F608A3}" type="pres">
      <dgm:prSet presAssocID="{2B4866F6-27FC-439E-A5C6-703438A59E8A}" presName="quadrant2" presStyleLbl="node1" presStyleIdx="1" presStyleCnt="4">
        <dgm:presLayoutVars>
          <dgm:chMax val="1"/>
          <dgm:bulletEnabled val="1"/>
        </dgm:presLayoutVars>
      </dgm:prSet>
      <dgm:spPr/>
    </dgm:pt>
    <dgm:pt modelId="{C6CB0E7F-D699-46DA-A486-29D487F8E6E9}" type="pres">
      <dgm:prSet presAssocID="{2B4866F6-27FC-439E-A5C6-703438A59E8A}" presName="quadrant3" presStyleLbl="node1" presStyleIdx="2" presStyleCnt="4">
        <dgm:presLayoutVars>
          <dgm:chMax val="1"/>
          <dgm:bulletEnabled val="1"/>
        </dgm:presLayoutVars>
      </dgm:prSet>
      <dgm:spPr/>
    </dgm:pt>
    <dgm:pt modelId="{7485DF51-5B65-454A-B667-C22BDD2C2923}" type="pres">
      <dgm:prSet presAssocID="{2B4866F6-27FC-439E-A5C6-703438A59E8A}" presName="quadrant4" presStyleLbl="node1" presStyleIdx="3" presStyleCnt="4">
        <dgm:presLayoutVars>
          <dgm:chMax val="1"/>
          <dgm:bulletEnabled val="1"/>
        </dgm:presLayoutVars>
      </dgm:prSet>
      <dgm:spPr/>
    </dgm:pt>
    <dgm:pt modelId="{5F12D2B5-76B1-4F98-9344-73284B74BE13}" type="pres">
      <dgm:prSet presAssocID="{2B4866F6-27FC-439E-A5C6-703438A59E8A}" presName="quadrantPlaceholder" presStyleCnt="0"/>
      <dgm:spPr/>
    </dgm:pt>
    <dgm:pt modelId="{A09D5D55-1F62-45A2-BD5D-C6CE4E5CF55C}" type="pres">
      <dgm:prSet presAssocID="{2B4866F6-27FC-439E-A5C6-703438A59E8A}" presName="center1" presStyleLbl="fgShp" presStyleIdx="0" presStyleCnt="2"/>
      <dgm:spPr>
        <a:xfrm>
          <a:off x="3045430" y="1929714"/>
          <a:ext cx="703639" cy="611860"/>
        </a:xfrm>
        <a:prstGeom prst="circularArrow">
          <a:avLst/>
        </a:prstGeom>
        <a:solidFill>
          <a:srgbClr val="C0504D">
            <a:tint val="4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</dgm:pt>
    <dgm:pt modelId="{54DCA895-1B87-4B10-B170-520ED15C69AF}" type="pres">
      <dgm:prSet presAssocID="{2B4866F6-27FC-439E-A5C6-703438A59E8A}" presName="center2" presStyleLbl="fgShp" presStyleIdx="1" presStyleCnt="2"/>
      <dgm:spPr>
        <a:xfrm rot="10800000">
          <a:off x="3045430" y="2165045"/>
          <a:ext cx="703639" cy="611860"/>
        </a:xfrm>
        <a:prstGeom prst="circularArrow">
          <a:avLst/>
        </a:prstGeom>
        <a:solidFill>
          <a:srgbClr val="C0504D">
            <a:tint val="4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</dgm:pt>
  </dgm:ptLst>
  <dgm:cxnLst>
    <dgm:cxn modelId="{72D7AF0E-57AB-4351-A49E-9E55A5B49770}" type="presOf" srcId="{295D753A-0083-43F9-A9C7-683A6179094B}" destId="{AE684C27-2063-46C6-951B-447D98A0CD8D}" srcOrd="1" destOrd="0" presId="urn:microsoft.com/office/officeart/2005/8/layout/cycle4"/>
    <dgm:cxn modelId="{6D934821-D05C-4545-9C2D-FE0913466C2D}" type="presOf" srcId="{FB3DEE91-03A7-4E87-9627-B8F39EE7896E}" destId="{F9992348-D1C1-40BC-9BC8-D55755A4E246}" srcOrd="0" destOrd="0" presId="urn:microsoft.com/office/officeart/2005/8/layout/cycle4"/>
    <dgm:cxn modelId="{80510829-A3A4-472A-919F-5B3FC6C26A41}" type="presOf" srcId="{F8CCAD4B-CCEC-48EC-9D92-780E886417A5}" destId="{1B2F836A-FC57-4889-85D8-C9717086B094}" srcOrd="1" destOrd="0" presId="urn:microsoft.com/office/officeart/2005/8/layout/cycle4"/>
    <dgm:cxn modelId="{F2A62829-7611-4337-8C9E-CAB781D35D6D}" srcId="{2B4866F6-27FC-439E-A5C6-703438A59E8A}" destId="{7AAB1757-76EB-49FE-872C-80B07DB53895}" srcOrd="3" destOrd="0" parTransId="{FB9DE875-8D54-46A8-9844-FD8CD49C0019}" sibTransId="{4AFFE082-317B-4B16-A133-E894705F9069}"/>
    <dgm:cxn modelId="{C64DA331-0415-4F45-8FF4-A7468050B176}" srcId="{2B4866F6-27FC-439E-A5C6-703438A59E8A}" destId="{7AE706F7-350B-430D-8237-A710F130036A}" srcOrd="0" destOrd="0" parTransId="{160BD49D-9300-4B16-8FC6-3935FEDD7948}" sibTransId="{7D0E28A5-D7F5-4FA6-A09C-CED7F1E8C763}"/>
    <dgm:cxn modelId="{25510C3B-FC39-468E-A513-61FF9FB24F3F}" type="presOf" srcId="{F6D6B7E6-B38B-4713-8C02-33EBC67C6AFB}" destId="{03D7DDAC-9F1F-4360-83D1-0B7111F608A3}" srcOrd="0" destOrd="0" presId="urn:microsoft.com/office/officeart/2005/8/layout/cycle4"/>
    <dgm:cxn modelId="{90D40644-E6E6-4008-AAEF-CBCFF167540C}" type="presOf" srcId="{49A43014-6B8C-4C62-A266-2BA59F8E5898}" destId="{420C6E4C-7A57-45A8-93D4-901349DFBF20}" srcOrd="1" destOrd="0" presId="urn:microsoft.com/office/officeart/2005/8/layout/cycle4"/>
    <dgm:cxn modelId="{CEC40F64-02A4-4409-9830-39025AFAEBE4}" type="presOf" srcId="{7AE706F7-350B-430D-8237-A710F130036A}" destId="{C28806B3-01F4-4C16-9BD8-75B25366F87F}" srcOrd="0" destOrd="0" presId="urn:microsoft.com/office/officeart/2005/8/layout/cycle4"/>
    <dgm:cxn modelId="{188E7844-0D72-4EE5-A6C7-9B22D3F2E42D}" type="presOf" srcId="{712DAE80-E38F-486B-94FB-633B050191B8}" destId="{C6CB0E7F-D699-46DA-A486-29D487F8E6E9}" srcOrd="0" destOrd="0" presId="urn:microsoft.com/office/officeart/2005/8/layout/cycle4"/>
    <dgm:cxn modelId="{1E041F68-8EB2-4AF0-B65B-E55BCFFE14C3}" type="presOf" srcId="{F8CCAD4B-CCEC-48EC-9D92-780E886417A5}" destId="{38920E48-E759-4F66-B61E-1D4021A232B8}" srcOrd="0" destOrd="0" presId="urn:microsoft.com/office/officeart/2005/8/layout/cycle4"/>
    <dgm:cxn modelId="{0B39D368-66F9-40B9-9AE8-D806D8BA90E5}" type="presOf" srcId="{FB3DEE91-03A7-4E87-9627-B8F39EE7896E}" destId="{BF87DB1E-BF5C-4BF0-BB0C-C4816DA4B8CB}" srcOrd="1" destOrd="0" presId="urn:microsoft.com/office/officeart/2005/8/layout/cycle4"/>
    <dgm:cxn modelId="{02F1C64D-E41E-453B-A947-0961BA8DA26C}" type="presOf" srcId="{295D753A-0083-43F9-A9C7-683A6179094B}" destId="{55E52631-0ED7-4C61-98CF-41565872FD5F}" srcOrd="0" destOrd="0" presId="urn:microsoft.com/office/officeart/2005/8/layout/cycle4"/>
    <dgm:cxn modelId="{AD0A82A0-EA62-4FF6-A17C-429874C9E2DA}" srcId="{7AE706F7-350B-430D-8237-A710F130036A}" destId="{F8CCAD4B-CCEC-48EC-9D92-780E886417A5}" srcOrd="0" destOrd="0" parTransId="{74D9C33A-E385-4B9B-98FA-4B31601046E6}" sibTransId="{64BE50F8-061A-4382-81DD-C3BD780CFAE0}"/>
    <dgm:cxn modelId="{875B86B1-3043-42E6-B007-E3359CE0147C}" type="presOf" srcId="{7AAB1757-76EB-49FE-872C-80B07DB53895}" destId="{7485DF51-5B65-454A-B667-C22BDD2C2923}" srcOrd="0" destOrd="0" presId="urn:microsoft.com/office/officeart/2005/8/layout/cycle4"/>
    <dgm:cxn modelId="{AD2C70CB-4167-4B52-9705-65DDB5EF1426}" srcId="{712DAE80-E38F-486B-94FB-633B050191B8}" destId="{295D753A-0083-43F9-A9C7-683A6179094B}" srcOrd="0" destOrd="0" parTransId="{3E1FDC30-AB1F-4F61-8080-9D2DFB597076}" sibTransId="{9773D25B-2DAF-494A-AC5C-8673F44FC238}"/>
    <dgm:cxn modelId="{E6CF48D7-4688-4C10-8403-49F42DD7636F}" srcId="{2B4866F6-27FC-439E-A5C6-703438A59E8A}" destId="{712DAE80-E38F-486B-94FB-633B050191B8}" srcOrd="2" destOrd="0" parTransId="{1B092EEB-8ABD-42B7-88B3-3CBAFA034B43}" sibTransId="{9775445E-D897-43C6-AD60-3E107BBA4A54}"/>
    <dgm:cxn modelId="{C00A88D9-D680-4629-970B-9E2587043977}" type="presOf" srcId="{49A43014-6B8C-4C62-A266-2BA59F8E5898}" destId="{5501E78B-ABBA-463D-8AAB-D1467085AEAE}" srcOrd="0" destOrd="0" presId="urn:microsoft.com/office/officeart/2005/8/layout/cycle4"/>
    <dgm:cxn modelId="{F1FD6EDC-5D54-44FB-A1BF-D0670BAF5ABD}" type="presOf" srcId="{2B4866F6-27FC-439E-A5C6-703438A59E8A}" destId="{D58454A6-D1CF-417D-9A89-AE925FE2574D}" srcOrd="0" destOrd="0" presId="urn:microsoft.com/office/officeart/2005/8/layout/cycle4"/>
    <dgm:cxn modelId="{A1D8DADF-A6DA-4BEE-8C8D-A1060E33A7D5}" srcId="{7AAB1757-76EB-49FE-872C-80B07DB53895}" destId="{FB3DEE91-03A7-4E87-9627-B8F39EE7896E}" srcOrd="0" destOrd="0" parTransId="{413635A6-7CC8-462F-BB4B-0EC581462F12}" sibTransId="{05D0318C-13DB-431A-BCB9-1BA97209B77B}"/>
    <dgm:cxn modelId="{207376EE-ACBC-49EC-9AD2-C6A855348E5B}" srcId="{F6D6B7E6-B38B-4713-8C02-33EBC67C6AFB}" destId="{49A43014-6B8C-4C62-A266-2BA59F8E5898}" srcOrd="0" destOrd="0" parTransId="{69A83698-365A-4AFE-9D08-48592B71C737}" sibTransId="{BC19C61F-04D9-4BBC-A655-1DE854690FFB}"/>
    <dgm:cxn modelId="{1389C5F0-DBAA-4F98-BE6E-B0BAB2FDF70D}" srcId="{2B4866F6-27FC-439E-A5C6-703438A59E8A}" destId="{F6D6B7E6-B38B-4713-8C02-33EBC67C6AFB}" srcOrd="1" destOrd="0" parTransId="{AD22C035-B26C-413E-9E02-B2CF74FA3ACC}" sibTransId="{40D2A232-8888-4788-A0FA-39A23B821F01}"/>
    <dgm:cxn modelId="{C54BB904-4B62-4A90-AB84-284D5BA5CB1D}" type="presParOf" srcId="{D58454A6-D1CF-417D-9A89-AE925FE2574D}" destId="{E86E1E78-6050-4204-83DC-ADFF5E67582F}" srcOrd="0" destOrd="0" presId="urn:microsoft.com/office/officeart/2005/8/layout/cycle4"/>
    <dgm:cxn modelId="{5C76B061-AC26-4B86-836D-FAC0770E44E7}" type="presParOf" srcId="{E86E1E78-6050-4204-83DC-ADFF5E67582F}" destId="{6577FFB2-0C6D-44B1-A1F8-23BFFE318940}" srcOrd="0" destOrd="0" presId="urn:microsoft.com/office/officeart/2005/8/layout/cycle4"/>
    <dgm:cxn modelId="{930467CC-4511-4481-A2E2-3C155924A19A}" type="presParOf" srcId="{6577FFB2-0C6D-44B1-A1F8-23BFFE318940}" destId="{38920E48-E759-4F66-B61E-1D4021A232B8}" srcOrd="0" destOrd="0" presId="urn:microsoft.com/office/officeart/2005/8/layout/cycle4"/>
    <dgm:cxn modelId="{9E676320-34B7-4877-BAAB-21CC3505C785}" type="presParOf" srcId="{6577FFB2-0C6D-44B1-A1F8-23BFFE318940}" destId="{1B2F836A-FC57-4889-85D8-C9717086B094}" srcOrd="1" destOrd="0" presId="urn:microsoft.com/office/officeart/2005/8/layout/cycle4"/>
    <dgm:cxn modelId="{E5FCBAED-F96A-4349-AA56-48BF10B89287}" type="presParOf" srcId="{E86E1E78-6050-4204-83DC-ADFF5E67582F}" destId="{2432A3FE-6CD2-40A4-BD57-D44DAE146BF8}" srcOrd="1" destOrd="0" presId="urn:microsoft.com/office/officeart/2005/8/layout/cycle4"/>
    <dgm:cxn modelId="{5018C74C-A070-4C7C-9D85-EFE745CBBFCF}" type="presParOf" srcId="{2432A3FE-6CD2-40A4-BD57-D44DAE146BF8}" destId="{5501E78B-ABBA-463D-8AAB-D1467085AEAE}" srcOrd="0" destOrd="0" presId="urn:microsoft.com/office/officeart/2005/8/layout/cycle4"/>
    <dgm:cxn modelId="{23C22FA6-D1B7-4932-A2E7-B0E6217BA069}" type="presParOf" srcId="{2432A3FE-6CD2-40A4-BD57-D44DAE146BF8}" destId="{420C6E4C-7A57-45A8-93D4-901349DFBF20}" srcOrd="1" destOrd="0" presId="urn:microsoft.com/office/officeart/2005/8/layout/cycle4"/>
    <dgm:cxn modelId="{B468D4ED-899E-4034-95F6-7C0C04847250}" type="presParOf" srcId="{E86E1E78-6050-4204-83DC-ADFF5E67582F}" destId="{6A6B235B-33D5-4A16-BA24-9EC2DDEDCC16}" srcOrd="2" destOrd="0" presId="urn:microsoft.com/office/officeart/2005/8/layout/cycle4"/>
    <dgm:cxn modelId="{9E2AC87B-84B8-4B7F-94F4-0CB1817AAFE7}" type="presParOf" srcId="{6A6B235B-33D5-4A16-BA24-9EC2DDEDCC16}" destId="{55E52631-0ED7-4C61-98CF-41565872FD5F}" srcOrd="0" destOrd="0" presId="urn:microsoft.com/office/officeart/2005/8/layout/cycle4"/>
    <dgm:cxn modelId="{02E0EACD-2C2B-4A00-A3C5-9B0A8C4363E6}" type="presParOf" srcId="{6A6B235B-33D5-4A16-BA24-9EC2DDEDCC16}" destId="{AE684C27-2063-46C6-951B-447D98A0CD8D}" srcOrd="1" destOrd="0" presId="urn:microsoft.com/office/officeart/2005/8/layout/cycle4"/>
    <dgm:cxn modelId="{90A1B453-5C24-456A-B0B2-45703C9A3C32}" type="presParOf" srcId="{E86E1E78-6050-4204-83DC-ADFF5E67582F}" destId="{16075AA2-E080-4873-BD49-092C7E020264}" srcOrd="3" destOrd="0" presId="urn:microsoft.com/office/officeart/2005/8/layout/cycle4"/>
    <dgm:cxn modelId="{922FFDB8-1046-4DB6-900E-8B10698955E1}" type="presParOf" srcId="{16075AA2-E080-4873-BD49-092C7E020264}" destId="{F9992348-D1C1-40BC-9BC8-D55755A4E246}" srcOrd="0" destOrd="0" presId="urn:microsoft.com/office/officeart/2005/8/layout/cycle4"/>
    <dgm:cxn modelId="{D2F362E2-6503-46C0-8F4A-A5FA761F7F23}" type="presParOf" srcId="{16075AA2-E080-4873-BD49-092C7E020264}" destId="{BF87DB1E-BF5C-4BF0-BB0C-C4816DA4B8CB}" srcOrd="1" destOrd="0" presId="urn:microsoft.com/office/officeart/2005/8/layout/cycle4"/>
    <dgm:cxn modelId="{F80F98A3-FD4F-44B4-8642-D85D94D6BAB2}" type="presParOf" srcId="{E86E1E78-6050-4204-83DC-ADFF5E67582F}" destId="{EC7CE0DB-EFF2-44D5-A871-494B26A91367}" srcOrd="4" destOrd="0" presId="urn:microsoft.com/office/officeart/2005/8/layout/cycle4"/>
    <dgm:cxn modelId="{1FCB8E6D-2738-482D-AEB9-C0EED7CA0BCA}" type="presParOf" srcId="{D58454A6-D1CF-417D-9A89-AE925FE2574D}" destId="{C9FB1FFD-9F51-40AE-B8F8-C7F932F7A7A7}" srcOrd="1" destOrd="0" presId="urn:microsoft.com/office/officeart/2005/8/layout/cycle4"/>
    <dgm:cxn modelId="{8574FF5C-4536-483C-93C7-B8F261741F7F}" type="presParOf" srcId="{C9FB1FFD-9F51-40AE-B8F8-C7F932F7A7A7}" destId="{C28806B3-01F4-4C16-9BD8-75B25366F87F}" srcOrd="0" destOrd="0" presId="urn:microsoft.com/office/officeart/2005/8/layout/cycle4"/>
    <dgm:cxn modelId="{19B7C778-13AB-45DA-A1E7-8446658ED6CE}" type="presParOf" srcId="{C9FB1FFD-9F51-40AE-B8F8-C7F932F7A7A7}" destId="{03D7DDAC-9F1F-4360-83D1-0B7111F608A3}" srcOrd="1" destOrd="0" presId="urn:microsoft.com/office/officeart/2005/8/layout/cycle4"/>
    <dgm:cxn modelId="{6667C1C1-607C-4E0E-9EE8-2D7922128CAF}" type="presParOf" srcId="{C9FB1FFD-9F51-40AE-B8F8-C7F932F7A7A7}" destId="{C6CB0E7F-D699-46DA-A486-29D487F8E6E9}" srcOrd="2" destOrd="0" presId="urn:microsoft.com/office/officeart/2005/8/layout/cycle4"/>
    <dgm:cxn modelId="{B91E5399-B8B7-4FF1-837F-7DD214FEEE12}" type="presParOf" srcId="{C9FB1FFD-9F51-40AE-B8F8-C7F932F7A7A7}" destId="{7485DF51-5B65-454A-B667-C22BDD2C2923}" srcOrd="3" destOrd="0" presId="urn:microsoft.com/office/officeart/2005/8/layout/cycle4"/>
    <dgm:cxn modelId="{96265674-2FF0-43C9-93CF-C524A1CBF306}" type="presParOf" srcId="{C9FB1FFD-9F51-40AE-B8F8-C7F932F7A7A7}" destId="{5F12D2B5-76B1-4F98-9344-73284B74BE13}" srcOrd="4" destOrd="0" presId="urn:microsoft.com/office/officeart/2005/8/layout/cycle4"/>
    <dgm:cxn modelId="{A752BCBF-5AFD-4238-BEEF-EB7631C9EC0D}" type="presParOf" srcId="{D58454A6-D1CF-417D-9A89-AE925FE2574D}" destId="{A09D5D55-1F62-45A2-BD5D-C6CE4E5CF55C}" srcOrd="2" destOrd="0" presId="urn:microsoft.com/office/officeart/2005/8/layout/cycle4"/>
    <dgm:cxn modelId="{A5654304-B00C-4A5B-9065-6A4892B43DB0}" type="presParOf" srcId="{D58454A6-D1CF-417D-9A89-AE925FE2574D}" destId="{54DCA895-1B87-4B10-B170-520ED15C69AF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41B554A-64F1-4F7C-96E3-8032B3469E00}" type="doc">
      <dgm:prSet loTypeId="urn:microsoft.com/office/officeart/2005/8/layout/radial3" loCatId="cycle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nl-NL"/>
        </a:p>
      </dgm:t>
    </dgm:pt>
    <dgm:pt modelId="{7D6E1484-D586-4D7B-A4F2-9BAF8B18828E}">
      <dgm:prSet phldrT="[Tekst]"/>
      <dgm:spPr>
        <a:xfrm>
          <a:off x="4050983" y="968852"/>
          <a:ext cx="2413632" cy="2413632"/>
        </a:xfrm>
        <a:prstGeom prst="ellipse">
          <a:avLst/>
        </a:prstGeom>
        <a:solidFill>
          <a:srgbClr val="8064A2">
            <a:alpha val="5000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 algn="ctr">
            <a:buNone/>
          </a:pPr>
          <a:r>
            <a:rPr lang="nl-NL" b="1" dirty="0">
              <a:solidFill>
                <a:sysClr val="windowText" lastClr="000000"/>
              </a:solidFill>
              <a:latin typeface="RijksoverheidSansHeading" panose="020B0503040202060203" pitchFamily="34" charset="0"/>
              <a:ea typeface="+mn-ea"/>
              <a:cs typeface="+mn-cs"/>
            </a:rPr>
            <a:t>waarderen van jonge monumenten (1965-1990)</a:t>
          </a:r>
        </a:p>
      </dgm:t>
    </dgm:pt>
    <dgm:pt modelId="{37EE4BA1-B3B6-44ED-BAFC-AB9BFC0B1BA4}" type="parTrans" cxnId="{638A8D1E-31F5-4E03-96DC-A73D3E6F4300}">
      <dgm:prSet/>
      <dgm:spPr/>
      <dgm:t>
        <a:bodyPr/>
        <a:lstStyle/>
        <a:p>
          <a:pPr algn="ctr"/>
          <a:endParaRPr lang="nl-NL"/>
        </a:p>
      </dgm:t>
    </dgm:pt>
    <dgm:pt modelId="{BEFE18DF-3200-4E75-B678-0B7CEC0C2C0B}" type="sibTrans" cxnId="{638A8D1E-31F5-4E03-96DC-A73D3E6F4300}">
      <dgm:prSet/>
      <dgm:spPr/>
      <dgm:t>
        <a:bodyPr/>
        <a:lstStyle/>
        <a:p>
          <a:pPr algn="ctr"/>
          <a:endParaRPr lang="nl-NL"/>
        </a:p>
      </dgm:t>
    </dgm:pt>
    <dgm:pt modelId="{0B756F22-623A-4EA4-B90C-A01575656776}">
      <dgm:prSet phldrT="[Tekst]" custT="1"/>
      <dgm:spPr>
        <a:xfrm>
          <a:off x="4654391" y="3144090"/>
          <a:ext cx="1206816" cy="1206816"/>
        </a:xfrm>
        <a:prstGeom prst="ellipse">
          <a:avLst/>
        </a:prstGeom>
        <a:solidFill>
          <a:srgbClr val="F79646">
            <a:lumMod val="75000"/>
            <a:alpha val="50000"/>
          </a:srgbClr>
        </a:solidFill>
        <a:ln w="25400" cap="flat" cmpd="sng" algn="ctr">
          <a:solidFill>
            <a:srgbClr val="FFFF00"/>
          </a:solidFill>
          <a:prstDash val="solid"/>
        </a:ln>
        <a:effectLst/>
      </dgm:spPr>
      <dgm:t>
        <a:bodyPr/>
        <a:lstStyle/>
        <a:p>
          <a:pPr algn="ctr">
            <a:buNone/>
          </a:pPr>
          <a:r>
            <a:rPr lang="nl-NL" sz="1000" b="1" dirty="0">
              <a:solidFill>
                <a:sysClr val="windowText" lastClr="000000"/>
              </a:solidFill>
              <a:latin typeface="RijksoverheidSansHeading" panose="020B0503040202060203" pitchFamily="34" charset="0"/>
              <a:ea typeface="+mn-ea"/>
              <a:cs typeface="+mn-cs"/>
            </a:rPr>
            <a:t>beschermen</a:t>
          </a:r>
        </a:p>
      </dgm:t>
    </dgm:pt>
    <dgm:pt modelId="{755B9C6B-9B36-4BB1-93CC-ABEA8E60AF96}" type="parTrans" cxnId="{693901BB-B26F-4631-BD93-6CD170918D9A}">
      <dgm:prSet/>
      <dgm:spPr/>
      <dgm:t>
        <a:bodyPr/>
        <a:lstStyle/>
        <a:p>
          <a:pPr algn="ctr"/>
          <a:endParaRPr lang="nl-NL"/>
        </a:p>
      </dgm:t>
    </dgm:pt>
    <dgm:pt modelId="{62DB79C5-F118-4159-B3E8-9D0E88D9CD68}" type="sibTrans" cxnId="{693901BB-B26F-4631-BD93-6CD170918D9A}">
      <dgm:prSet/>
      <dgm:spPr/>
      <dgm:t>
        <a:bodyPr/>
        <a:lstStyle/>
        <a:p>
          <a:pPr algn="ctr"/>
          <a:endParaRPr lang="nl-NL"/>
        </a:p>
      </dgm:t>
    </dgm:pt>
    <dgm:pt modelId="{398625EA-EE91-4AD1-A3A1-099F69FFDB8E}">
      <dgm:prSet phldrT="[Tekst]" custT="1"/>
      <dgm:spPr>
        <a:xfrm>
          <a:off x="4654391" y="430"/>
          <a:ext cx="1206816" cy="1206816"/>
        </a:xfrm>
        <a:prstGeom prst="ellipse">
          <a:avLst/>
        </a:prstGeom>
        <a:solidFill>
          <a:srgbClr val="F79646">
            <a:lumMod val="40000"/>
            <a:lumOff val="60000"/>
            <a:alpha val="5000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 algn="ctr">
            <a:buNone/>
          </a:pPr>
          <a:r>
            <a:rPr lang="nl-NL" sz="1000" b="1" dirty="0">
              <a:solidFill>
                <a:sysClr val="windowText" lastClr="000000"/>
              </a:solidFill>
              <a:latin typeface="RijksoverheidSansHeading" panose="020B0503040202060203" pitchFamily="34" charset="0"/>
              <a:ea typeface="+mn-ea"/>
              <a:cs typeface="+mn-cs"/>
            </a:rPr>
            <a:t>inventariseren</a:t>
          </a:r>
        </a:p>
      </dgm:t>
    </dgm:pt>
    <dgm:pt modelId="{B8FB4623-F662-401E-93EB-9F60A68B407F}" type="parTrans" cxnId="{0BD03A16-20CE-403D-A5B1-DBB9688692E9}">
      <dgm:prSet/>
      <dgm:spPr/>
      <dgm:t>
        <a:bodyPr/>
        <a:lstStyle/>
        <a:p>
          <a:pPr algn="ctr"/>
          <a:endParaRPr lang="nl-NL"/>
        </a:p>
      </dgm:t>
    </dgm:pt>
    <dgm:pt modelId="{E5FC3E60-4FDF-4681-8861-7AC41E86EA73}" type="sibTrans" cxnId="{0BD03A16-20CE-403D-A5B1-DBB9688692E9}">
      <dgm:prSet/>
      <dgm:spPr/>
      <dgm:t>
        <a:bodyPr/>
        <a:lstStyle/>
        <a:p>
          <a:pPr algn="ctr"/>
          <a:endParaRPr lang="nl-NL"/>
        </a:p>
      </dgm:t>
    </dgm:pt>
    <dgm:pt modelId="{721DFF4C-DB11-422F-B973-1D78404804B1}">
      <dgm:prSet phldrT="[Tekst]" custT="1"/>
      <dgm:spPr>
        <a:xfrm>
          <a:off x="6226221" y="1572260"/>
          <a:ext cx="1206816" cy="1206816"/>
        </a:xfrm>
        <a:prstGeom prst="ellipse">
          <a:avLst/>
        </a:prstGeom>
        <a:solidFill>
          <a:srgbClr val="F79646">
            <a:lumMod val="60000"/>
            <a:lumOff val="40000"/>
            <a:alpha val="5000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 algn="ctr">
            <a:buNone/>
          </a:pPr>
          <a:r>
            <a:rPr lang="nl-NL" sz="1000" b="1">
              <a:solidFill>
                <a:sysClr val="windowText" lastClr="000000"/>
              </a:solidFill>
              <a:latin typeface="RijksoverheidSansHeading" panose="020B0503040202060203" pitchFamily="34" charset="0"/>
              <a:ea typeface="+mn-ea"/>
              <a:cs typeface="+mn-cs"/>
            </a:rPr>
            <a:t>selecteren</a:t>
          </a:r>
          <a:endParaRPr lang="nl-NL" sz="1000" b="1" dirty="0">
            <a:solidFill>
              <a:sysClr val="windowText" lastClr="000000"/>
            </a:solidFill>
            <a:latin typeface="RijksoverheidSansHeading" panose="020B0503040202060203" pitchFamily="34" charset="0"/>
            <a:ea typeface="+mn-ea"/>
            <a:cs typeface="+mn-cs"/>
          </a:endParaRPr>
        </a:p>
      </dgm:t>
    </dgm:pt>
    <dgm:pt modelId="{5045F4A0-4117-4C08-8F07-938E379F802A}" type="parTrans" cxnId="{D811F76B-E857-4ED4-9AE2-CDC094623EAB}">
      <dgm:prSet/>
      <dgm:spPr/>
      <dgm:t>
        <a:bodyPr/>
        <a:lstStyle/>
        <a:p>
          <a:pPr algn="ctr"/>
          <a:endParaRPr lang="nl-NL"/>
        </a:p>
      </dgm:t>
    </dgm:pt>
    <dgm:pt modelId="{0D9CDDBE-E224-4821-8BC6-0FB7F45FE05D}" type="sibTrans" cxnId="{D811F76B-E857-4ED4-9AE2-CDC094623EAB}">
      <dgm:prSet/>
      <dgm:spPr/>
      <dgm:t>
        <a:bodyPr/>
        <a:lstStyle/>
        <a:p>
          <a:pPr algn="ctr"/>
          <a:endParaRPr lang="nl-NL"/>
        </a:p>
      </dgm:t>
    </dgm:pt>
    <dgm:pt modelId="{C8A9EFB7-B9BF-4B86-8366-BB44A99DDAE3}">
      <dgm:prSet phldrT="[Tekst]" custT="1"/>
      <dgm:spPr>
        <a:xfrm>
          <a:off x="3082561" y="1572260"/>
          <a:ext cx="1206816" cy="1206816"/>
        </a:xfrm>
        <a:prstGeom prst="ellipse">
          <a:avLst/>
        </a:prstGeom>
        <a:solidFill>
          <a:srgbClr val="9BBB59">
            <a:alpha val="5000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 algn="ctr">
            <a:buNone/>
          </a:pPr>
          <a:r>
            <a:rPr lang="nl-NL" sz="1000" b="1">
              <a:solidFill>
                <a:sysClr val="windowText" lastClr="000000"/>
              </a:solidFill>
              <a:latin typeface="RijksoverheidSansHeading" panose="020B0503040202060203" pitchFamily="34" charset="0"/>
              <a:ea typeface="+mn-ea"/>
              <a:cs typeface="+mn-cs"/>
            </a:rPr>
            <a:t>transformeren</a:t>
          </a:r>
          <a:endParaRPr lang="nl-NL" sz="1000" b="1" dirty="0">
            <a:solidFill>
              <a:sysClr val="windowText" lastClr="000000"/>
            </a:solidFill>
            <a:latin typeface="RijksoverheidSansHeading" panose="020B0503040202060203" pitchFamily="34" charset="0"/>
            <a:ea typeface="+mn-ea"/>
            <a:cs typeface="+mn-cs"/>
          </a:endParaRPr>
        </a:p>
      </dgm:t>
    </dgm:pt>
    <dgm:pt modelId="{9C0298F6-94EE-4037-96FF-4C8E82772D2A}" type="parTrans" cxnId="{BC8EFBD2-2ED2-4D12-9018-B0C3B1929B5E}">
      <dgm:prSet/>
      <dgm:spPr/>
      <dgm:t>
        <a:bodyPr/>
        <a:lstStyle/>
        <a:p>
          <a:pPr algn="ctr"/>
          <a:endParaRPr lang="nl-NL"/>
        </a:p>
      </dgm:t>
    </dgm:pt>
    <dgm:pt modelId="{D61288B7-58BF-48DD-AD6D-4395766D1C80}" type="sibTrans" cxnId="{BC8EFBD2-2ED2-4D12-9018-B0C3B1929B5E}">
      <dgm:prSet/>
      <dgm:spPr/>
      <dgm:t>
        <a:bodyPr/>
        <a:lstStyle/>
        <a:p>
          <a:pPr algn="ctr"/>
          <a:endParaRPr lang="nl-NL"/>
        </a:p>
      </dgm:t>
    </dgm:pt>
    <dgm:pt modelId="{469D3DE0-F026-4E6D-8FBE-63B98B1AA976}" type="pres">
      <dgm:prSet presAssocID="{F41B554A-64F1-4F7C-96E3-8032B3469E00}" presName="composite" presStyleCnt="0">
        <dgm:presLayoutVars>
          <dgm:chMax val="1"/>
          <dgm:dir/>
          <dgm:resizeHandles val="exact"/>
        </dgm:presLayoutVars>
      </dgm:prSet>
      <dgm:spPr/>
    </dgm:pt>
    <dgm:pt modelId="{EA561A90-D4D7-43E1-8A5F-89B43AF99CA1}" type="pres">
      <dgm:prSet presAssocID="{F41B554A-64F1-4F7C-96E3-8032B3469E00}" presName="radial" presStyleCnt="0">
        <dgm:presLayoutVars>
          <dgm:animLvl val="ctr"/>
        </dgm:presLayoutVars>
      </dgm:prSet>
      <dgm:spPr/>
    </dgm:pt>
    <dgm:pt modelId="{834C72A8-E142-4AB7-BE1C-4DA014EAFD88}" type="pres">
      <dgm:prSet presAssocID="{7D6E1484-D586-4D7B-A4F2-9BAF8B18828E}" presName="centerShape" presStyleLbl="vennNode1" presStyleIdx="0" presStyleCnt="5"/>
      <dgm:spPr/>
    </dgm:pt>
    <dgm:pt modelId="{52054E3E-3C45-43C6-B254-A110E680DF1E}" type="pres">
      <dgm:prSet presAssocID="{398625EA-EE91-4AD1-A3A1-099F69FFDB8E}" presName="node" presStyleLbl="vennNode1" presStyleIdx="1" presStyleCnt="5">
        <dgm:presLayoutVars>
          <dgm:bulletEnabled val="1"/>
        </dgm:presLayoutVars>
      </dgm:prSet>
      <dgm:spPr/>
    </dgm:pt>
    <dgm:pt modelId="{497BD536-B6FC-446E-8641-92DB79487A1F}" type="pres">
      <dgm:prSet presAssocID="{721DFF4C-DB11-422F-B973-1D78404804B1}" presName="node" presStyleLbl="vennNode1" presStyleIdx="2" presStyleCnt="5">
        <dgm:presLayoutVars>
          <dgm:bulletEnabled val="1"/>
        </dgm:presLayoutVars>
      </dgm:prSet>
      <dgm:spPr/>
    </dgm:pt>
    <dgm:pt modelId="{68F3F23F-9061-4002-94D2-21156E90CCAB}" type="pres">
      <dgm:prSet presAssocID="{0B756F22-623A-4EA4-B90C-A01575656776}" presName="node" presStyleLbl="vennNode1" presStyleIdx="3" presStyleCnt="5">
        <dgm:presLayoutVars>
          <dgm:bulletEnabled val="1"/>
        </dgm:presLayoutVars>
      </dgm:prSet>
      <dgm:spPr/>
    </dgm:pt>
    <dgm:pt modelId="{342948CE-1768-4B6C-983C-11A508D69288}" type="pres">
      <dgm:prSet presAssocID="{C8A9EFB7-B9BF-4B86-8366-BB44A99DDAE3}" presName="node" presStyleLbl="vennNode1" presStyleIdx="4" presStyleCnt="5">
        <dgm:presLayoutVars>
          <dgm:bulletEnabled val="1"/>
        </dgm:presLayoutVars>
      </dgm:prSet>
      <dgm:spPr/>
    </dgm:pt>
  </dgm:ptLst>
  <dgm:cxnLst>
    <dgm:cxn modelId="{0BD03A16-20CE-403D-A5B1-DBB9688692E9}" srcId="{7D6E1484-D586-4D7B-A4F2-9BAF8B18828E}" destId="{398625EA-EE91-4AD1-A3A1-099F69FFDB8E}" srcOrd="0" destOrd="0" parTransId="{B8FB4623-F662-401E-93EB-9F60A68B407F}" sibTransId="{E5FC3E60-4FDF-4681-8861-7AC41E86EA73}"/>
    <dgm:cxn modelId="{638A8D1E-31F5-4E03-96DC-A73D3E6F4300}" srcId="{F41B554A-64F1-4F7C-96E3-8032B3469E00}" destId="{7D6E1484-D586-4D7B-A4F2-9BAF8B18828E}" srcOrd="0" destOrd="0" parTransId="{37EE4BA1-B3B6-44ED-BAFC-AB9BFC0B1BA4}" sibTransId="{BEFE18DF-3200-4E75-B678-0B7CEC0C2C0B}"/>
    <dgm:cxn modelId="{B055D343-6FCC-45C8-A293-76EFD36566DF}" type="presOf" srcId="{F41B554A-64F1-4F7C-96E3-8032B3469E00}" destId="{469D3DE0-F026-4E6D-8FBE-63B98B1AA976}" srcOrd="0" destOrd="0" presId="urn:microsoft.com/office/officeart/2005/8/layout/radial3"/>
    <dgm:cxn modelId="{D811F76B-E857-4ED4-9AE2-CDC094623EAB}" srcId="{7D6E1484-D586-4D7B-A4F2-9BAF8B18828E}" destId="{721DFF4C-DB11-422F-B973-1D78404804B1}" srcOrd="1" destOrd="0" parTransId="{5045F4A0-4117-4C08-8F07-938E379F802A}" sibTransId="{0D9CDDBE-E224-4821-8BC6-0FB7F45FE05D}"/>
    <dgm:cxn modelId="{0E912789-B81E-4AC7-A92F-A4206DE3E9E3}" type="presOf" srcId="{C8A9EFB7-B9BF-4B86-8366-BB44A99DDAE3}" destId="{342948CE-1768-4B6C-983C-11A508D69288}" srcOrd="0" destOrd="0" presId="urn:microsoft.com/office/officeart/2005/8/layout/radial3"/>
    <dgm:cxn modelId="{313D2A99-2F6A-4F42-B9C2-25134826E024}" type="presOf" srcId="{7D6E1484-D586-4D7B-A4F2-9BAF8B18828E}" destId="{834C72A8-E142-4AB7-BE1C-4DA014EAFD88}" srcOrd="0" destOrd="0" presId="urn:microsoft.com/office/officeart/2005/8/layout/radial3"/>
    <dgm:cxn modelId="{693901BB-B26F-4631-BD93-6CD170918D9A}" srcId="{7D6E1484-D586-4D7B-A4F2-9BAF8B18828E}" destId="{0B756F22-623A-4EA4-B90C-A01575656776}" srcOrd="2" destOrd="0" parTransId="{755B9C6B-9B36-4BB1-93CC-ABEA8E60AF96}" sibTransId="{62DB79C5-F118-4159-B3E8-9D0E88D9CD68}"/>
    <dgm:cxn modelId="{6366CECE-6FD3-494B-805F-621F1EC13A2E}" type="presOf" srcId="{398625EA-EE91-4AD1-A3A1-099F69FFDB8E}" destId="{52054E3E-3C45-43C6-B254-A110E680DF1E}" srcOrd="0" destOrd="0" presId="urn:microsoft.com/office/officeart/2005/8/layout/radial3"/>
    <dgm:cxn modelId="{ACE1E4D1-F29B-4862-9C94-E7C818555B99}" type="presOf" srcId="{721DFF4C-DB11-422F-B973-1D78404804B1}" destId="{497BD536-B6FC-446E-8641-92DB79487A1F}" srcOrd="0" destOrd="0" presId="urn:microsoft.com/office/officeart/2005/8/layout/radial3"/>
    <dgm:cxn modelId="{BC8EFBD2-2ED2-4D12-9018-B0C3B1929B5E}" srcId="{7D6E1484-D586-4D7B-A4F2-9BAF8B18828E}" destId="{C8A9EFB7-B9BF-4B86-8366-BB44A99DDAE3}" srcOrd="3" destOrd="0" parTransId="{9C0298F6-94EE-4037-96FF-4C8E82772D2A}" sibTransId="{D61288B7-58BF-48DD-AD6D-4395766D1C80}"/>
    <dgm:cxn modelId="{1C1C09E1-B99E-4E87-9F33-3BAD914F0011}" type="presOf" srcId="{0B756F22-623A-4EA4-B90C-A01575656776}" destId="{68F3F23F-9061-4002-94D2-21156E90CCAB}" srcOrd="0" destOrd="0" presId="urn:microsoft.com/office/officeart/2005/8/layout/radial3"/>
    <dgm:cxn modelId="{A4AF41E4-20DF-4FD0-AD36-02CD95E58529}" type="presParOf" srcId="{469D3DE0-F026-4E6D-8FBE-63B98B1AA976}" destId="{EA561A90-D4D7-43E1-8A5F-89B43AF99CA1}" srcOrd="0" destOrd="0" presId="urn:microsoft.com/office/officeart/2005/8/layout/radial3"/>
    <dgm:cxn modelId="{ABBED6E4-5DA8-489E-86F7-46D464924800}" type="presParOf" srcId="{EA561A90-D4D7-43E1-8A5F-89B43AF99CA1}" destId="{834C72A8-E142-4AB7-BE1C-4DA014EAFD88}" srcOrd="0" destOrd="0" presId="urn:microsoft.com/office/officeart/2005/8/layout/radial3"/>
    <dgm:cxn modelId="{8DA0E298-AF1A-4D77-B149-4C84701B8201}" type="presParOf" srcId="{EA561A90-D4D7-43E1-8A5F-89B43AF99CA1}" destId="{52054E3E-3C45-43C6-B254-A110E680DF1E}" srcOrd="1" destOrd="0" presId="urn:microsoft.com/office/officeart/2005/8/layout/radial3"/>
    <dgm:cxn modelId="{91B2727F-1BE2-4C33-AC8C-280A49449108}" type="presParOf" srcId="{EA561A90-D4D7-43E1-8A5F-89B43AF99CA1}" destId="{497BD536-B6FC-446E-8641-92DB79487A1F}" srcOrd="2" destOrd="0" presId="urn:microsoft.com/office/officeart/2005/8/layout/radial3"/>
    <dgm:cxn modelId="{EFC503D6-B810-4892-99C9-182D685C6AF1}" type="presParOf" srcId="{EA561A90-D4D7-43E1-8A5F-89B43AF99CA1}" destId="{68F3F23F-9061-4002-94D2-21156E90CCAB}" srcOrd="3" destOrd="0" presId="urn:microsoft.com/office/officeart/2005/8/layout/radial3"/>
    <dgm:cxn modelId="{07EBFAAA-CF40-44EA-B3E9-B2C5A70D0CF8}" type="presParOf" srcId="{EA561A90-D4D7-43E1-8A5F-89B43AF99CA1}" destId="{342948CE-1768-4B6C-983C-11A508D69288}" srcOrd="4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C9F1DFB-1250-4C5E-BE65-A9418D8B11D4}" type="doc">
      <dgm:prSet loTypeId="urn:microsoft.com/office/officeart/2016/7/layout/BasicProcessNew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0543A686-9228-4FAB-B2BE-5BB356093EEC}">
      <dgm:prSet/>
      <dgm:spPr/>
      <dgm:t>
        <a:bodyPr/>
        <a:lstStyle/>
        <a:p>
          <a:r>
            <a:rPr lang="nl-NL" b="1" dirty="0"/>
            <a:t>januari/ februari </a:t>
          </a:r>
          <a:r>
            <a:rPr lang="nl-NL" dirty="0"/>
            <a:t>informatiebijeenkomst praktijktoets</a:t>
          </a:r>
          <a:endParaRPr lang="en-US" dirty="0"/>
        </a:p>
      </dgm:t>
    </dgm:pt>
    <dgm:pt modelId="{221DF283-CEA1-4E8B-A7EF-5690EB6D9716}" type="parTrans" cxnId="{60EAB051-47D0-4A43-A692-72400C10FD3D}">
      <dgm:prSet/>
      <dgm:spPr/>
      <dgm:t>
        <a:bodyPr/>
        <a:lstStyle/>
        <a:p>
          <a:endParaRPr lang="en-US"/>
        </a:p>
      </dgm:t>
    </dgm:pt>
    <dgm:pt modelId="{FFEF7B16-97D7-45C8-BE2B-17C2D0912D3F}" type="sibTrans" cxnId="{60EAB051-47D0-4A43-A692-72400C10FD3D}">
      <dgm:prSet/>
      <dgm:spPr/>
      <dgm:t>
        <a:bodyPr/>
        <a:lstStyle/>
        <a:p>
          <a:endParaRPr lang="en-US"/>
        </a:p>
      </dgm:t>
    </dgm:pt>
    <dgm:pt modelId="{F472B508-3BF9-485A-A354-800D80C0BEAC}">
      <dgm:prSet/>
      <dgm:spPr/>
      <dgm:t>
        <a:bodyPr/>
        <a:lstStyle/>
        <a:p>
          <a:r>
            <a:rPr lang="nl-NL" b="1" dirty="0"/>
            <a:t>maart/april/mei</a:t>
          </a:r>
          <a:endParaRPr lang="en-US" dirty="0"/>
        </a:p>
      </dgm:t>
    </dgm:pt>
    <dgm:pt modelId="{095CBB05-0D63-4A5F-BB8C-414127AA835A}" type="parTrans" cxnId="{2479C885-0FDE-4269-9346-096DCB7F74BA}">
      <dgm:prSet/>
      <dgm:spPr/>
      <dgm:t>
        <a:bodyPr/>
        <a:lstStyle/>
        <a:p>
          <a:endParaRPr lang="en-US"/>
        </a:p>
      </dgm:t>
    </dgm:pt>
    <dgm:pt modelId="{47018CCD-C48B-4C84-9EBE-2DDAAB11A5D1}" type="sibTrans" cxnId="{2479C885-0FDE-4269-9346-096DCB7F74BA}">
      <dgm:prSet/>
      <dgm:spPr/>
      <dgm:t>
        <a:bodyPr/>
        <a:lstStyle/>
        <a:p>
          <a:endParaRPr lang="en-US"/>
        </a:p>
      </dgm:t>
    </dgm:pt>
    <dgm:pt modelId="{2CDCDCBC-F7D6-4549-B9F2-1FDE42D78D6A}">
      <dgm:prSet/>
      <dgm:spPr/>
      <dgm:t>
        <a:bodyPr/>
        <a:lstStyle/>
        <a:p>
          <a:r>
            <a:rPr lang="nl-NL"/>
            <a:t>uitvoeren toets op 20 monumenten</a:t>
          </a:r>
          <a:endParaRPr lang="en-US"/>
        </a:p>
      </dgm:t>
    </dgm:pt>
    <dgm:pt modelId="{A8E9AC4A-F22A-4546-BF93-F8F25B3C01C4}" type="parTrans" cxnId="{78083565-C73F-43BF-8531-49F42BD80D1A}">
      <dgm:prSet/>
      <dgm:spPr/>
      <dgm:t>
        <a:bodyPr/>
        <a:lstStyle/>
        <a:p>
          <a:endParaRPr lang="en-US"/>
        </a:p>
      </dgm:t>
    </dgm:pt>
    <dgm:pt modelId="{80D27884-1FFA-4317-9E92-BD61C94E23F6}" type="sibTrans" cxnId="{78083565-C73F-43BF-8531-49F42BD80D1A}">
      <dgm:prSet/>
      <dgm:spPr/>
      <dgm:t>
        <a:bodyPr/>
        <a:lstStyle/>
        <a:p>
          <a:endParaRPr lang="en-US"/>
        </a:p>
      </dgm:t>
    </dgm:pt>
    <dgm:pt modelId="{D67BE90F-AA33-4632-B164-A9A17AF2FEEB}">
      <dgm:prSet/>
      <dgm:spPr/>
      <dgm:t>
        <a:bodyPr/>
        <a:lstStyle/>
        <a:p>
          <a:r>
            <a:rPr lang="nl-NL"/>
            <a:t>begeleiding erfgoedacademie (intervisie en kennisverrijking)</a:t>
          </a:r>
          <a:endParaRPr lang="en-US"/>
        </a:p>
      </dgm:t>
    </dgm:pt>
    <dgm:pt modelId="{5D2CD86D-6A0B-43FE-9417-08F8498F4B86}" type="parTrans" cxnId="{08017BFA-78A3-4882-8C9B-3A823BD6B4B3}">
      <dgm:prSet/>
      <dgm:spPr/>
      <dgm:t>
        <a:bodyPr/>
        <a:lstStyle/>
        <a:p>
          <a:endParaRPr lang="en-US"/>
        </a:p>
      </dgm:t>
    </dgm:pt>
    <dgm:pt modelId="{FB94DB21-3B46-40B6-95F6-2662D7991936}" type="sibTrans" cxnId="{08017BFA-78A3-4882-8C9B-3A823BD6B4B3}">
      <dgm:prSet/>
      <dgm:spPr/>
      <dgm:t>
        <a:bodyPr/>
        <a:lstStyle/>
        <a:p>
          <a:endParaRPr lang="en-US"/>
        </a:p>
      </dgm:t>
    </dgm:pt>
    <dgm:pt modelId="{25086DBA-1372-45EE-B49A-DC0627665471}">
      <dgm:prSet/>
      <dgm:spPr/>
      <dgm:t>
        <a:bodyPr/>
        <a:lstStyle/>
        <a:p>
          <a:r>
            <a:rPr lang="nl-NL" b="1" dirty="0"/>
            <a:t>Juni</a:t>
          </a:r>
        </a:p>
        <a:p>
          <a:r>
            <a:rPr lang="nl-NL" dirty="0"/>
            <a:t> bijeenbrengen resultaten</a:t>
          </a:r>
          <a:endParaRPr lang="en-US" dirty="0"/>
        </a:p>
      </dgm:t>
    </dgm:pt>
    <dgm:pt modelId="{37A29F01-73C8-44DA-832D-AFCFEA7AF48E}" type="parTrans" cxnId="{EC1ACF85-C0A8-42BB-AF4B-AF0316CDCF6E}">
      <dgm:prSet/>
      <dgm:spPr/>
      <dgm:t>
        <a:bodyPr/>
        <a:lstStyle/>
        <a:p>
          <a:endParaRPr lang="en-US"/>
        </a:p>
      </dgm:t>
    </dgm:pt>
    <dgm:pt modelId="{75EA776A-1164-423A-B614-A28D69F1486E}" type="sibTrans" cxnId="{EC1ACF85-C0A8-42BB-AF4B-AF0316CDCF6E}">
      <dgm:prSet/>
      <dgm:spPr/>
      <dgm:t>
        <a:bodyPr/>
        <a:lstStyle/>
        <a:p>
          <a:endParaRPr lang="en-US"/>
        </a:p>
      </dgm:t>
    </dgm:pt>
    <dgm:pt modelId="{C9C3F381-833F-45BF-8B66-EF7854CEED37}">
      <dgm:prSet/>
      <dgm:spPr/>
      <dgm:t>
        <a:bodyPr/>
        <a:lstStyle/>
        <a:p>
          <a:r>
            <a:rPr lang="nl-NL" b="1" dirty="0"/>
            <a:t>juli t/m november</a:t>
          </a:r>
          <a:r>
            <a:rPr lang="nl-NL" dirty="0"/>
            <a:t> verwerken in geïllustreerde handreiking</a:t>
          </a:r>
          <a:endParaRPr lang="en-US" dirty="0"/>
        </a:p>
      </dgm:t>
    </dgm:pt>
    <dgm:pt modelId="{5FB8F9CF-AEE7-4C1B-B3AC-D11694176CF3}" type="parTrans" cxnId="{FD58BE32-708D-413D-8AF1-EE8CC53E54F8}">
      <dgm:prSet/>
      <dgm:spPr/>
      <dgm:t>
        <a:bodyPr/>
        <a:lstStyle/>
        <a:p>
          <a:endParaRPr lang="en-US"/>
        </a:p>
      </dgm:t>
    </dgm:pt>
    <dgm:pt modelId="{26CA0021-3539-44F7-8391-B475D175399E}" type="sibTrans" cxnId="{FD58BE32-708D-413D-8AF1-EE8CC53E54F8}">
      <dgm:prSet/>
      <dgm:spPr/>
      <dgm:t>
        <a:bodyPr/>
        <a:lstStyle/>
        <a:p>
          <a:endParaRPr lang="en-US"/>
        </a:p>
      </dgm:t>
    </dgm:pt>
    <dgm:pt modelId="{DE494687-EC79-442E-8BE9-FD7691AF78C1}" type="pres">
      <dgm:prSet presAssocID="{8C9F1DFB-1250-4C5E-BE65-A9418D8B11D4}" presName="Name0" presStyleCnt="0">
        <dgm:presLayoutVars>
          <dgm:dir/>
          <dgm:resizeHandles val="exact"/>
        </dgm:presLayoutVars>
      </dgm:prSet>
      <dgm:spPr/>
    </dgm:pt>
    <dgm:pt modelId="{6EB420EC-8C39-4101-B354-C8E719C5D664}" type="pres">
      <dgm:prSet presAssocID="{0543A686-9228-4FAB-B2BE-5BB356093EEC}" presName="node" presStyleLbl="node1" presStyleIdx="0" presStyleCnt="7">
        <dgm:presLayoutVars>
          <dgm:bulletEnabled val="1"/>
        </dgm:presLayoutVars>
      </dgm:prSet>
      <dgm:spPr/>
    </dgm:pt>
    <dgm:pt modelId="{AD3A94C5-6A39-4CC4-BA36-3252B47E37C6}" type="pres">
      <dgm:prSet presAssocID="{FFEF7B16-97D7-45C8-BE2B-17C2D0912D3F}" presName="sibTransSpacerBeforeConnector" presStyleCnt="0"/>
      <dgm:spPr/>
    </dgm:pt>
    <dgm:pt modelId="{4DFDFB45-A97A-4269-B9D8-5B7D9407AD3D}" type="pres">
      <dgm:prSet presAssocID="{FFEF7B16-97D7-45C8-BE2B-17C2D0912D3F}" presName="sibTrans" presStyleLbl="node1" presStyleIdx="1" presStyleCnt="7"/>
      <dgm:spPr/>
    </dgm:pt>
    <dgm:pt modelId="{7FFD072B-C8AC-4D4F-B7DF-E9F32D5D6A17}" type="pres">
      <dgm:prSet presAssocID="{FFEF7B16-97D7-45C8-BE2B-17C2D0912D3F}" presName="sibTransSpacerAfterConnector" presStyleCnt="0"/>
      <dgm:spPr/>
    </dgm:pt>
    <dgm:pt modelId="{4AE2BF9D-412C-479C-A1A1-DB07B35506B2}" type="pres">
      <dgm:prSet presAssocID="{F472B508-3BF9-485A-A354-800D80C0BEAC}" presName="node" presStyleLbl="node1" presStyleIdx="2" presStyleCnt="7">
        <dgm:presLayoutVars>
          <dgm:bulletEnabled val="1"/>
        </dgm:presLayoutVars>
      </dgm:prSet>
      <dgm:spPr/>
    </dgm:pt>
    <dgm:pt modelId="{D0CA1A49-03E0-475D-9C9C-3CB83A4431CA}" type="pres">
      <dgm:prSet presAssocID="{47018CCD-C48B-4C84-9EBE-2DDAAB11A5D1}" presName="sibTransSpacerBeforeConnector" presStyleCnt="0"/>
      <dgm:spPr/>
    </dgm:pt>
    <dgm:pt modelId="{269600E0-EC49-4ADA-95FD-5BD8E28D34C9}" type="pres">
      <dgm:prSet presAssocID="{47018CCD-C48B-4C84-9EBE-2DDAAB11A5D1}" presName="sibTrans" presStyleLbl="node1" presStyleIdx="3" presStyleCnt="7"/>
      <dgm:spPr/>
    </dgm:pt>
    <dgm:pt modelId="{BE62DD6A-0F77-4F14-9F36-B4531C2A7C48}" type="pres">
      <dgm:prSet presAssocID="{47018CCD-C48B-4C84-9EBE-2DDAAB11A5D1}" presName="sibTransSpacerAfterConnector" presStyleCnt="0"/>
      <dgm:spPr/>
    </dgm:pt>
    <dgm:pt modelId="{5A41A3C9-8A7E-4253-8E10-C829F7CFD85E}" type="pres">
      <dgm:prSet presAssocID="{25086DBA-1372-45EE-B49A-DC0627665471}" presName="node" presStyleLbl="node1" presStyleIdx="4" presStyleCnt="7">
        <dgm:presLayoutVars>
          <dgm:bulletEnabled val="1"/>
        </dgm:presLayoutVars>
      </dgm:prSet>
      <dgm:spPr/>
    </dgm:pt>
    <dgm:pt modelId="{FFFCCD40-B6D6-4134-AA35-ED2C86930AF9}" type="pres">
      <dgm:prSet presAssocID="{75EA776A-1164-423A-B614-A28D69F1486E}" presName="sibTransSpacerBeforeConnector" presStyleCnt="0"/>
      <dgm:spPr/>
    </dgm:pt>
    <dgm:pt modelId="{647DA74C-1A4D-4CB7-91C7-BBCDAE8C0A36}" type="pres">
      <dgm:prSet presAssocID="{75EA776A-1164-423A-B614-A28D69F1486E}" presName="sibTrans" presStyleLbl="node1" presStyleIdx="5" presStyleCnt="7"/>
      <dgm:spPr/>
    </dgm:pt>
    <dgm:pt modelId="{6E19E269-64F1-4D7D-B8AD-FF410BC3DCCE}" type="pres">
      <dgm:prSet presAssocID="{75EA776A-1164-423A-B614-A28D69F1486E}" presName="sibTransSpacerAfterConnector" presStyleCnt="0"/>
      <dgm:spPr/>
    </dgm:pt>
    <dgm:pt modelId="{6153B054-CE7D-4A2C-A922-2060B7DBE4E9}" type="pres">
      <dgm:prSet presAssocID="{C9C3F381-833F-45BF-8B66-EF7854CEED37}" presName="node" presStyleLbl="node1" presStyleIdx="6" presStyleCnt="7">
        <dgm:presLayoutVars>
          <dgm:bulletEnabled val="1"/>
        </dgm:presLayoutVars>
      </dgm:prSet>
      <dgm:spPr/>
    </dgm:pt>
  </dgm:ptLst>
  <dgm:cxnLst>
    <dgm:cxn modelId="{F319E30A-B5D7-4FC0-9716-260BC1C945AF}" type="presOf" srcId="{F472B508-3BF9-485A-A354-800D80C0BEAC}" destId="{4AE2BF9D-412C-479C-A1A1-DB07B35506B2}" srcOrd="0" destOrd="0" presId="urn:microsoft.com/office/officeart/2016/7/layout/BasicProcessNew"/>
    <dgm:cxn modelId="{4546E913-88CB-4069-A81E-9B73A99B8278}" type="presOf" srcId="{47018CCD-C48B-4C84-9EBE-2DDAAB11A5D1}" destId="{269600E0-EC49-4ADA-95FD-5BD8E28D34C9}" srcOrd="0" destOrd="0" presId="urn:microsoft.com/office/officeart/2016/7/layout/BasicProcessNew"/>
    <dgm:cxn modelId="{77A8B022-970C-4C4A-8475-1D531B30A061}" type="presOf" srcId="{25086DBA-1372-45EE-B49A-DC0627665471}" destId="{5A41A3C9-8A7E-4253-8E10-C829F7CFD85E}" srcOrd="0" destOrd="0" presId="urn:microsoft.com/office/officeart/2016/7/layout/BasicProcessNew"/>
    <dgm:cxn modelId="{FD58BE32-708D-413D-8AF1-EE8CC53E54F8}" srcId="{8C9F1DFB-1250-4C5E-BE65-A9418D8B11D4}" destId="{C9C3F381-833F-45BF-8B66-EF7854CEED37}" srcOrd="3" destOrd="0" parTransId="{5FB8F9CF-AEE7-4C1B-B3AC-D11694176CF3}" sibTransId="{26CA0021-3539-44F7-8391-B475D175399E}"/>
    <dgm:cxn modelId="{34602261-50EC-4E45-A074-563F305A3D6B}" type="presOf" srcId="{2CDCDCBC-F7D6-4549-B9F2-1FDE42D78D6A}" destId="{4AE2BF9D-412C-479C-A1A1-DB07B35506B2}" srcOrd="0" destOrd="1" presId="urn:microsoft.com/office/officeart/2016/7/layout/BasicProcessNew"/>
    <dgm:cxn modelId="{78083565-C73F-43BF-8531-49F42BD80D1A}" srcId="{F472B508-3BF9-485A-A354-800D80C0BEAC}" destId="{2CDCDCBC-F7D6-4549-B9F2-1FDE42D78D6A}" srcOrd="0" destOrd="0" parTransId="{A8E9AC4A-F22A-4546-BF93-F8F25B3C01C4}" sibTransId="{80D27884-1FFA-4317-9E92-BD61C94E23F6}"/>
    <dgm:cxn modelId="{E8E17E4B-B254-4FE3-8FE3-1C1188231802}" type="presOf" srcId="{75EA776A-1164-423A-B614-A28D69F1486E}" destId="{647DA74C-1A4D-4CB7-91C7-BBCDAE8C0A36}" srcOrd="0" destOrd="0" presId="urn:microsoft.com/office/officeart/2016/7/layout/BasicProcessNew"/>
    <dgm:cxn modelId="{60EAB051-47D0-4A43-A692-72400C10FD3D}" srcId="{8C9F1DFB-1250-4C5E-BE65-A9418D8B11D4}" destId="{0543A686-9228-4FAB-B2BE-5BB356093EEC}" srcOrd="0" destOrd="0" parTransId="{221DF283-CEA1-4E8B-A7EF-5690EB6D9716}" sibTransId="{FFEF7B16-97D7-45C8-BE2B-17C2D0912D3F}"/>
    <dgm:cxn modelId="{1AF0615A-583D-4C5E-9226-27360B6FCE2E}" type="presOf" srcId="{D67BE90F-AA33-4632-B164-A9A17AF2FEEB}" destId="{4AE2BF9D-412C-479C-A1A1-DB07B35506B2}" srcOrd="0" destOrd="2" presId="urn:microsoft.com/office/officeart/2016/7/layout/BasicProcessNew"/>
    <dgm:cxn modelId="{9E889983-9CFF-4793-ADA0-1889CD676CB4}" type="presOf" srcId="{8C9F1DFB-1250-4C5E-BE65-A9418D8B11D4}" destId="{DE494687-EC79-442E-8BE9-FD7691AF78C1}" srcOrd="0" destOrd="0" presId="urn:microsoft.com/office/officeart/2016/7/layout/BasicProcessNew"/>
    <dgm:cxn modelId="{2479C885-0FDE-4269-9346-096DCB7F74BA}" srcId="{8C9F1DFB-1250-4C5E-BE65-A9418D8B11D4}" destId="{F472B508-3BF9-485A-A354-800D80C0BEAC}" srcOrd="1" destOrd="0" parTransId="{095CBB05-0D63-4A5F-BB8C-414127AA835A}" sibTransId="{47018CCD-C48B-4C84-9EBE-2DDAAB11A5D1}"/>
    <dgm:cxn modelId="{EC1ACF85-C0A8-42BB-AF4B-AF0316CDCF6E}" srcId="{8C9F1DFB-1250-4C5E-BE65-A9418D8B11D4}" destId="{25086DBA-1372-45EE-B49A-DC0627665471}" srcOrd="2" destOrd="0" parTransId="{37A29F01-73C8-44DA-832D-AFCFEA7AF48E}" sibTransId="{75EA776A-1164-423A-B614-A28D69F1486E}"/>
    <dgm:cxn modelId="{B2FD3BA3-0C2D-4B24-A1B7-F14FE50748CA}" type="presOf" srcId="{C9C3F381-833F-45BF-8B66-EF7854CEED37}" destId="{6153B054-CE7D-4A2C-A922-2060B7DBE4E9}" srcOrd="0" destOrd="0" presId="urn:microsoft.com/office/officeart/2016/7/layout/BasicProcessNew"/>
    <dgm:cxn modelId="{93D141AD-922F-4FEB-B483-2C0C2A845B89}" type="presOf" srcId="{0543A686-9228-4FAB-B2BE-5BB356093EEC}" destId="{6EB420EC-8C39-4101-B354-C8E719C5D664}" srcOrd="0" destOrd="0" presId="urn:microsoft.com/office/officeart/2016/7/layout/BasicProcessNew"/>
    <dgm:cxn modelId="{56A9CFC4-699A-4B1F-8688-C39CFD45BCA3}" type="presOf" srcId="{FFEF7B16-97D7-45C8-BE2B-17C2D0912D3F}" destId="{4DFDFB45-A97A-4269-B9D8-5B7D9407AD3D}" srcOrd="0" destOrd="0" presId="urn:microsoft.com/office/officeart/2016/7/layout/BasicProcessNew"/>
    <dgm:cxn modelId="{08017BFA-78A3-4882-8C9B-3A823BD6B4B3}" srcId="{F472B508-3BF9-485A-A354-800D80C0BEAC}" destId="{D67BE90F-AA33-4632-B164-A9A17AF2FEEB}" srcOrd="1" destOrd="0" parTransId="{5D2CD86D-6A0B-43FE-9417-08F8498F4B86}" sibTransId="{FB94DB21-3B46-40B6-95F6-2662D7991936}"/>
    <dgm:cxn modelId="{8E928778-A7A2-4A56-BD91-06E6E6199608}" type="presParOf" srcId="{DE494687-EC79-442E-8BE9-FD7691AF78C1}" destId="{6EB420EC-8C39-4101-B354-C8E719C5D664}" srcOrd="0" destOrd="0" presId="urn:microsoft.com/office/officeart/2016/7/layout/BasicProcessNew"/>
    <dgm:cxn modelId="{C7EDF22B-35DD-41DA-BD8E-3FF862089247}" type="presParOf" srcId="{DE494687-EC79-442E-8BE9-FD7691AF78C1}" destId="{AD3A94C5-6A39-4CC4-BA36-3252B47E37C6}" srcOrd="1" destOrd="0" presId="urn:microsoft.com/office/officeart/2016/7/layout/BasicProcessNew"/>
    <dgm:cxn modelId="{733B8E33-F4AA-4665-A4E3-F31FFDD19D7C}" type="presParOf" srcId="{DE494687-EC79-442E-8BE9-FD7691AF78C1}" destId="{4DFDFB45-A97A-4269-B9D8-5B7D9407AD3D}" srcOrd="2" destOrd="0" presId="urn:microsoft.com/office/officeart/2016/7/layout/BasicProcessNew"/>
    <dgm:cxn modelId="{57E60476-FCA9-4B25-9D77-12C9655073F7}" type="presParOf" srcId="{DE494687-EC79-442E-8BE9-FD7691AF78C1}" destId="{7FFD072B-C8AC-4D4F-B7DF-E9F32D5D6A17}" srcOrd="3" destOrd="0" presId="urn:microsoft.com/office/officeart/2016/7/layout/BasicProcessNew"/>
    <dgm:cxn modelId="{93A1D155-779E-40C0-AB28-17AEF0812A91}" type="presParOf" srcId="{DE494687-EC79-442E-8BE9-FD7691AF78C1}" destId="{4AE2BF9D-412C-479C-A1A1-DB07B35506B2}" srcOrd="4" destOrd="0" presId="urn:microsoft.com/office/officeart/2016/7/layout/BasicProcessNew"/>
    <dgm:cxn modelId="{45748C44-885E-4415-B1C4-06535F299921}" type="presParOf" srcId="{DE494687-EC79-442E-8BE9-FD7691AF78C1}" destId="{D0CA1A49-03E0-475D-9C9C-3CB83A4431CA}" srcOrd="5" destOrd="0" presId="urn:microsoft.com/office/officeart/2016/7/layout/BasicProcessNew"/>
    <dgm:cxn modelId="{0E9597A7-F793-4F2F-94C1-21372560A4F3}" type="presParOf" srcId="{DE494687-EC79-442E-8BE9-FD7691AF78C1}" destId="{269600E0-EC49-4ADA-95FD-5BD8E28D34C9}" srcOrd="6" destOrd="0" presId="urn:microsoft.com/office/officeart/2016/7/layout/BasicProcessNew"/>
    <dgm:cxn modelId="{9CABF66A-B5E6-4B74-B5E9-D01C72349060}" type="presParOf" srcId="{DE494687-EC79-442E-8BE9-FD7691AF78C1}" destId="{BE62DD6A-0F77-4F14-9F36-B4531C2A7C48}" srcOrd="7" destOrd="0" presId="urn:microsoft.com/office/officeart/2016/7/layout/BasicProcessNew"/>
    <dgm:cxn modelId="{C080A1BE-70ED-49B6-8AA0-55CB1449E6CA}" type="presParOf" srcId="{DE494687-EC79-442E-8BE9-FD7691AF78C1}" destId="{5A41A3C9-8A7E-4253-8E10-C829F7CFD85E}" srcOrd="8" destOrd="0" presId="urn:microsoft.com/office/officeart/2016/7/layout/BasicProcessNew"/>
    <dgm:cxn modelId="{34B28151-5054-4E97-8769-2F82A925D485}" type="presParOf" srcId="{DE494687-EC79-442E-8BE9-FD7691AF78C1}" destId="{FFFCCD40-B6D6-4134-AA35-ED2C86930AF9}" srcOrd="9" destOrd="0" presId="urn:microsoft.com/office/officeart/2016/7/layout/BasicProcessNew"/>
    <dgm:cxn modelId="{47AEA09F-DA20-40E1-87E2-A083208EAE83}" type="presParOf" srcId="{DE494687-EC79-442E-8BE9-FD7691AF78C1}" destId="{647DA74C-1A4D-4CB7-91C7-BBCDAE8C0A36}" srcOrd="10" destOrd="0" presId="urn:microsoft.com/office/officeart/2016/7/layout/BasicProcessNew"/>
    <dgm:cxn modelId="{5301B0B6-D50D-4D73-AE5B-F0E14B0EEE58}" type="presParOf" srcId="{DE494687-EC79-442E-8BE9-FD7691AF78C1}" destId="{6E19E269-64F1-4D7D-B8AD-FF410BC3DCCE}" srcOrd="11" destOrd="0" presId="urn:microsoft.com/office/officeart/2016/7/layout/BasicProcessNew"/>
    <dgm:cxn modelId="{498067C1-12FB-40EC-A075-959F05E33B0D}" type="presParOf" srcId="{DE494687-EC79-442E-8BE9-FD7691AF78C1}" destId="{6153B054-CE7D-4A2C-A922-2060B7DBE4E9}" srcOrd="12" destOrd="0" presId="urn:microsoft.com/office/officeart/2016/7/layout/Basic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E52631-0ED7-4C61-98CF-41565872FD5F}">
      <dsp:nvSpPr>
        <dsp:cNvPr id="0" name=""/>
        <dsp:cNvSpPr/>
      </dsp:nvSpPr>
      <dsp:spPr>
        <a:xfrm>
          <a:off x="4810187" y="3642269"/>
          <a:ext cx="2667770" cy="1728110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C0504D">
              <a:hueOff val="3121013"/>
              <a:satOff val="-3893"/>
              <a:lumOff val="915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NL" sz="1200" b="0" i="1" kern="1200" dirty="0">
              <a:solidFill>
                <a:schemeClr val="accent1">
                  <a:lumMod val="75000"/>
                </a:schemeClr>
              </a:solidFill>
              <a:latin typeface="RijksoverheidSansHeading" panose="020B0503040202060203" pitchFamily="34" charset="0"/>
              <a:ea typeface="+mn-ea"/>
              <a:cs typeface="+mn-cs"/>
            </a:rPr>
            <a:t>toewerken naar meer samenwerking en een bredere interpretatie van begrijpelijk toegelichte waarderingscriteria</a:t>
          </a:r>
        </a:p>
      </dsp:txBody>
      <dsp:txXfrm>
        <a:off x="5648479" y="4112258"/>
        <a:ext cx="1791517" cy="1220161"/>
      </dsp:txXfrm>
    </dsp:sp>
    <dsp:sp modelId="{F9992348-D1C1-40BC-9BC8-D55755A4E246}">
      <dsp:nvSpPr>
        <dsp:cNvPr id="0" name=""/>
        <dsp:cNvSpPr/>
      </dsp:nvSpPr>
      <dsp:spPr>
        <a:xfrm>
          <a:off x="0" y="3672235"/>
          <a:ext cx="2667770" cy="1728110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C0504D">
              <a:hueOff val="4681519"/>
              <a:satOff val="-5839"/>
              <a:lumOff val="1373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NL" sz="1200" b="0" i="1" kern="1200" dirty="0">
              <a:solidFill>
                <a:schemeClr val="accent1">
                  <a:lumMod val="75000"/>
                </a:schemeClr>
              </a:solidFill>
              <a:latin typeface="RijksoverheidSansHeading" panose="020B0503040202060203" pitchFamily="34" charset="0"/>
              <a:ea typeface="+mn-ea"/>
              <a:cs typeface="+mn-cs"/>
            </a:rPr>
            <a:t>toewerken naar ontsluiten van kennis en informatie voor een breed publiek en het mogelijk maken deze kennis en informatie aan te vullen</a:t>
          </a:r>
        </a:p>
      </dsp:txBody>
      <dsp:txXfrm>
        <a:off x="37961" y="4142223"/>
        <a:ext cx="1791517" cy="1220161"/>
      </dsp:txXfrm>
    </dsp:sp>
    <dsp:sp modelId="{5501E78B-ABBA-463D-8AAB-D1467085AEAE}">
      <dsp:nvSpPr>
        <dsp:cNvPr id="0" name=""/>
        <dsp:cNvSpPr/>
      </dsp:nvSpPr>
      <dsp:spPr>
        <a:xfrm>
          <a:off x="4853925" y="0"/>
          <a:ext cx="2667770" cy="1728110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C0504D">
              <a:hueOff val="1560506"/>
              <a:satOff val="-1946"/>
              <a:lumOff val="458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NL" sz="1200" b="0" i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RijksoverheidSansHeading" panose="020B0503040202060203" pitchFamily="34" charset="0"/>
              <a:ea typeface="+mn-ea"/>
              <a:cs typeface="+mn-cs"/>
            </a:rPr>
            <a:t> </a:t>
          </a:r>
          <a:r>
            <a:rPr lang="nl-NL" sz="1200" b="0" i="1" kern="1200" dirty="0">
              <a:solidFill>
                <a:schemeClr val="accent1">
                  <a:lumMod val="75000"/>
                </a:schemeClr>
              </a:solidFill>
              <a:latin typeface="RijksoverheidSansHeading" panose="020B0503040202060203" pitchFamily="34" charset="0"/>
              <a:ea typeface="+mn-ea"/>
              <a:cs typeface="+mn-cs"/>
            </a:rPr>
            <a:t>toewerken naar een meerstemmig, gelaagd verhaal, gerelateerd aan de verhaallijnen en ander erfgoed</a:t>
          </a:r>
        </a:p>
      </dsp:txBody>
      <dsp:txXfrm>
        <a:off x="5692217" y="37961"/>
        <a:ext cx="1791517" cy="1220161"/>
      </dsp:txXfrm>
    </dsp:sp>
    <dsp:sp modelId="{38920E48-E759-4F66-B61E-1D4021A232B8}">
      <dsp:nvSpPr>
        <dsp:cNvPr id="0" name=""/>
        <dsp:cNvSpPr/>
      </dsp:nvSpPr>
      <dsp:spPr>
        <a:xfrm>
          <a:off x="0" y="41975"/>
          <a:ext cx="2667770" cy="1728110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C0504D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NL" sz="1200" b="0" i="1" kern="1200" dirty="0">
              <a:solidFill>
                <a:schemeClr val="accent1">
                  <a:lumMod val="75000"/>
                </a:schemeClr>
              </a:solidFill>
              <a:latin typeface="RijksoverheidSansHeading" panose="020B0503040202060203" pitchFamily="34" charset="0"/>
              <a:ea typeface="+mn-ea"/>
              <a:cs typeface="+mn-cs"/>
            </a:rPr>
            <a:t>toewerken naar meer samenwerking en het betrekken van andersoortige en bronnen</a:t>
          </a:r>
        </a:p>
      </dsp:txBody>
      <dsp:txXfrm>
        <a:off x="37961" y="79936"/>
        <a:ext cx="1791517" cy="1220161"/>
      </dsp:txXfrm>
    </dsp:sp>
    <dsp:sp modelId="{C28806B3-01F4-4C16-9BD8-75B25366F87F}">
      <dsp:nvSpPr>
        <dsp:cNvPr id="0" name=""/>
        <dsp:cNvSpPr/>
      </dsp:nvSpPr>
      <dsp:spPr>
        <a:xfrm>
          <a:off x="1368494" y="307819"/>
          <a:ext cx="2338349" cy="2338349"/>
        </a:xfrm>
        <a:prstGeom prst="pieWedge">
          <a:avLst/>
        </a:prstGeom>
        <a:solidFill>
          <a:srgbClr val="C0504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200" kern="1200">
              <a:solidFill>
                <a:sysClr val="window" lastClr="FFFFFF"/>
              </a:solidFill>
              <a:latin typeface="RijksoverheidSansHeading" panose="020B0503040202060203" pitchFamily="34" charset="0"/>
              <a:ea typeface="+mn-ea"/>
              <a:cs typeface="+mn-cs"/>
            </a:rPr>
            <a:t>het </a:t>
          </a:r>
          <a:r>
            <a:rPr lang="nl-NL" sz="1200" u="sng" kern="1200">
              <a:solidFill>
                <a:sysClr val="window" lastClr="FFFFFF"/>
              </a:solidFill>
              <a:latin typeface="RijksoverheidSansHeading" panose="020B0503040202060203" pitchFamily="34" charset="0"/>
              <a:ea typeface="+mn-ea"/>
              <a:cs typeface="+mn-cs"/>
            </a:rPr>
            <a:t>inventariseren</a:t>
          </a:r>
          <a:r>
            <a:rPr lang="nl-NL" sz="1200" kern="1200">
              <a:solidFill>
                <a:sysClr val="window" lastClr="FFFFFF"/>
              </a:solidFill>
              <a:latin typeface="RijksoverheidSansHeading" panose="020B0503040202060203" pitchFamily="34" charset="0"/>
              <a:ea typeface="+mn-ea"/>
              <a:cs typeface="+mn-cs"/>
            </a:rPr>
            <a:t> van kennis en informatie over een monument</a:t>
          </a:r>
        </a:p>
      </dsp:txBody>
      <dsp:txXfrm>
        <a:off x="2053381" y="992706"/>
        <a:ext cx="1653462" cy="1653462"/>
      </dsp:txXfrm>
    </dsp:sp>
    <dsp:sp modelId="{03D7DDAC-9F1F-4360-83D1-0B7111F608A3}">
      <dsp:nvSpPr>
        <dsp:cNvPr id="0" name=""/>
        <dsp:cNvSpPr/>
      </dsp:nvSpPr>
      <dsp:spPr>
        <a:xfrm rot="5400000">
          <a:off x="3814851" y="307819"/>
          <a:ext cx="2338349" cy="2338349"/>
        </a:xfrm>
        <a:prstGeom prst="pieWedge">
          <a:avLst/>
        </a:prstGeom>
        <a:solidFill>
          <a:srgbClr val="C0504D">
            <a:hueOff val="1560506"/>
            <a:satOff val="-1946"/>
            <a:lumOff val="458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200" kern="1200">
              <a:solidFill>
                <a:sysClr val="window" lastClr="FFFFFF"/>
              </a:solidFill>
              <a:latin typeface="RijksoverheidSansHeading" panose="020B0503040202060203" pitchFamily="34" charset="0"/>
              <a:ea typeface="+mn-ea"/>
              <a:cs typeface="+mn-cs"/>
            </a:rPr>
            <a:t>het </a:t>
          </a:r>
          <a:r>
            <a:rPr lang="nl-NL" sz="1200" u="sng" kern="1200">
              <a:solidFill>
                <a:sysClr val="window" lastClr="FFFFFF"/>
              </a:solidFill>
              <a:latin typeface="RijksoverheidSansHeading" panose="020B0503040202060203" pitchFamily="34" charset="0"/>
              <a:ea typeface="+mn-ea"/>
              <a:cs typeface="+mn-cs"/>
            </a:rPr>
            <a:t>analyseren</a:t>
          </a:r>
          <a:r>
            <a:rPr lang="nl-NL" sz="1200" kern="1200">
              <a:solidFill>
                <a:sysClr val="window" lastClr="FFFFFF"/>
              </a:solidFill>
              <a:latin typeface="RijksoverheidSansHeading" panose="020B0503040202060203" pitchFamily="34" charset="0"/>
              <a:ea typeface="+mn-ea"/>
              <a:cs typeface="+mn-cs"/>
            </a:rPr>
            <a:t> van kennis en informatie over een monument</a:t>
          </a:r>
        </a:p>
      </dsp:txBody>
      <dsp:txXfrm rot="-5400000">
        <a:off x="3814851" y="992706"/>
        <a:ext cx="1653462" cy="1653462"/>
      </dsp:txXfrm>
    </dsp:sp>
    <dsp:sp modelId="{C6CB0E7F-D699-46DA-A486-29D487F8E6E9}">
      <dsp:nvSpPr>
        <dsp:cNvPr id="0" name=""/>
        <dsp:cNvSpPr/>
      </dsp:nvSpPr>
      <dsp:spPr>
        <a:xfrm rot="10800000">
          <a:off x="3814851" y="2754176"/>
          <a:ext cx="2338349" cy="2338349"/>
        </a:xfrm>
        <a:prstGeom prst="pieWedge">
          <a:avLst/>
        </a:prstGeom>
        <a:solidFill>
          <a:srgbClr val="C0504D">
            <a:hueOff val="3121013"/>
            <a:satOff val="-3893"/>
            <a:lumOff val="915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200" kern="1200">
              <a:solidFill>
                <a:sysClr val="window" lastClr="FFFFFF"/>
              </a:solidFill>
              <a:latin typeface="RijksoverheidSansHeading" panose="020B0503040202060203" pitchFamily="34" charset="0"/>
              <a:ea typeface="+mn-ea"/>
              <a:cs typeface="+mn-cs"/>
            </a:rPr>
            <a:t>het </a:t>
          </a:r>
          <a:r>
            <a:rPr lang="nl-NL" sz="1200" u="sng" kern="1200">
              <a:solidFill>
                <a:sysClr val="window" lastClr="FFFFFF"/>
              </a:solidFill>
              <a:latin typeface="RijksoverheidSansHeading" panose="020B0503040202060203" pitchFamily="34" charset="0"/>
              <a:ea typeface="+mn-ea"/>
              <a:cs typeface="+mn-cs"/>
            </a:rPr>
            <a:t>interpreteren</a:t>
          </a:r>
          <a:r>
            <a:rPr lang="nl-NL" sz="1200" kern="1200">
              <a:solidFill>
                <a:sysClr val="window" lastClr="FFFFFF"/>
              </a:solidFill>
              <a:latin typeface="RijksoverheidSansHeading" panose="020B0503040202060203" pitchFamily="34" charset="0"/>
              <a:ea typeface="+mn-ea"/>
              <a:cs typeface="+mn-cs"/>
            </a:rPr>
            <a:t> van kennis en informatie over een monument</a:t>
          </a:r>
        </a:p>
      </dsp:txBody>
      <dsp:txXfrm rot="10800000">
        <a:off x="3814851" y="2754176"/>
        <a:ext cx="1653462" cy="1653462"/>
      </dsp:txXfrm>
    </dsp:sp>
    <dsp:sp modelId="{7485DF51-5B65-454A-B667-C22BDD2C2923}">
      <dsp:nvSpPr>
        <dsp:cNvPr id="0" name=""/>
        <dsp:cNvSpPr/>
      </dsp:nvSpPr>
      <dsp:spPr>
        <a:xfrm rot="16200000">
          <a:off x="1368494" y="2754176"/>
          <a:ext cx="2338349" cy="2338349"/>
        </a:xfrm>
        <a:prstGeom prst="pieWedge">
          <a:avLst/>
        </a:prstGeom>
        <a:solidFill>
          <a:srgbClr val="C0504D">
            <a:hueOff val="4681519"/>
            <a:satOff val="-5839"/>
            <a:lumOff val="1373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200" kern="1200">
              <a:solidFill>
                <a:sysClr val="window" lastClr="FFFFFF"/>
              </a:solidFill>
              <a:latin typeface="RijksoverheidSansHeading" panose="020B0503040202060203" pitchFamily="34" charset="0"/>
              <a:ea typeface="+mn-ea"/>
              <a:cs typeface="+mn-cs"/>
            </a:rPr>
            <a:t>het </a:t>
          </a:r>
          <a:r>
            <a:rPr lang="nl-NL" sz="1200" u="sng" kern="1200">
              <a:solidFill>
                <a:sysClr val="window" lastClr="FFFFFF"/>
              </a:solidFill>
              <a:latin typeface="RijksoverheidSansHeading" panose="020B0503040202060203" pitchFamily="34" charset="0"/>
              <a:ea typeface="+mn-ea"/>
              <a:cs typeface="+mn-cs"/>
            </a:rPr>
            <a:t>communiceren</a:t>
          </a:r>
          <a:r>
            <a:rPr lang="nl-NL" sz="1200" kern="1200">
              <a:solidFill>
                <a:sysClr val="window" lastClr="FFFFFF"/>
              </a:solidFill>
              <a:latin typeface="RijksoverheidSansHeading" panose="020B0503040202060203" pitchFamily="34" charset="0"/>
              <a:ea typeface="+mn-ea"/>
              <a:cs typeface="+mn-cs"/>
            </a:rPr>
            <a:t> van kennis en informatie over een monument</a:t>
          </a:r>
        </a:p>
      </dsp:txBody>
      <dsp:txXfrm rot="5400000">
        <a:off x="2053381" y="2754176"/>
        <a:ext cx="1653462" cy="1653462"/>
      </dsp:txXfrm>
    </dsp:sp>
    <dsp:sp modelId="{A09D5D55-1F62-45A2-BD5D-C6CE4E5CF55C}">
      <dsp:nvSpPr>
        <dsp:cNvPr id="0" name=""/>
        <dsp:cNvSpPr/>
      </dsp:nvSpPr>
      <dsp:spPr>
        <a:xfrm>
          <a:off x="3357172" y="2214141"/>
          <a:ext cx="807351" cy="702044"/>
        </a:xfrm>
        <a:prstGeom prst="circularArrow">
          <a:avLst/>
        </a:prstGeom>
        <a:solidFill>
          <a:srgbClr val="C0504D">
            <a:tint val="4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4DCA895-1B87-4B10-B170-520ED15C69AF}">
      <dsp:nvSpPr>
        <dsp:cNvPr id="0" name=""/>
        <dsp:cNvSpPr/>
      </dsp:nvSpPr>
      <dsp:spPr>
        <a:xfrm rot="10800000">
          <a:off x="3357172" y="2484159"/>
          <a:ext cx="807351" cy="702044"/>
        </a:xfrm>
        <a:prstGeom prst="circularArrow">
          <a:avLst/>
        </a:prstGeom>
        <a:solidFill>
          <a:srgbClr val="C0504D">
            <a:tint val="4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4C72A8-E142-4AB7-BE1C-4DA014EAFD88}">
      <dsp:nvSpPr>
        <dsp:cNvPr id="0" name=""/>
        <dsp:cNvSpPr/>
      </dsp:nvSpPr>
      <dsp:spPr>
        <a:xfrm>
          <a:off x="3862681" y="1120024"/>
          <a:ext cx="2790236" cy="2790236"/>
        </a:xfrm>
        <a:prstGeom prst="ellipse">
          <a:avLst/>
        </a:prstGeom>
        <a:solidFill>
          <a:srgbClr val="8064A2">
            <a:alpha val="5000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600" b="1" kern="1200" dirty="0">
              <a:solidFill>
                <a:sysClr val="windowText" lastClr="000000"/>
              </a:solidFill>
              <a:latin typeface="RijksoverheidSansHeading" panose="020B0503040202060203" pitchFamily="34" charset="0"/>
              <a:ea typeface="+mn-ea"/>
              <a:cs typeface="+mn-cs"/>
            </a:rPr>
            <a:t>waarderen van jonge monumenten (1965-1990)</a:t>
          </a:r>
        </a:p>
      </dsp:txBody>
      <dsp:txXfrm>
        <a:off x="4271302" y="1528645"/>
        <a:ext cx="1972994" cy="1972994"/>
      </dsp:txXfrm>
    </dsp:sp>
    <dsp:sp modelId="{52054E3E-3C45-43C6-B254-A110E680DF1E}">
      <dsp:nvSpPr>
        <dsp:cNvPr id="0" name=""/>
        <dsp:cNvSpPr/>
      </dsp:nvSpPr>
      <dsp:spPr>
        <a:xfrm>
          <a:off x="4560240" y="498"/>
          <a:ext cx="1395118" cy="1395118"/>
        </a:xfrm>
        <a:prstGeom prst="ellipse">
          <a:avLst/>
        </a:prstGeom>
        <a:solidFill>
          <a:srgbClr val="F79646">
            <a:lumMod val="40000"/>
            <a:lumOff val="60000"/>
            <a:alpha val="5000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000" b="1" kern="1200" dirty="0">
              <a:solidFill>
                <a:sysClr val="windowText" lastClr="000000"/>
              </a:solidFill>
              <a:latin typeface="RijksoverheidSansHeading" panose="020B0503040202060203" pitchFamily="34" charset="0"/>
              <a:ea typeface="+mn-ea"/>
              <a:cs typeface="+mn-cs"/>
            </a:rPr>
            <a:t>inventariseren</a:t>
          </a:r>
        </a:p>
      </dsp:txBody>
      <dsp:txXfrm>
        <a:off x="4764550" y="204808"/>
        <a:ext cx="986498" cy="986498"/>
      </dsp:txXfrm>
    </dsp:sp>
    <dsp:sp modelId="{497BD536-B6FC-446E-8641-92DB79487A1F}">
      <dsp:nvSpPr>
        <dsp:cNvPr id="0" name=""/>
        <dsp:cNvSpPr/>
      </dsp:nvSpPr>
      <dsp:spPr>
        <a:xfrm>
          <a:off x="6377326" y="1817583"/>
          <a:ext cx="1395118" cy="1395118"/>
        </a:xfrm>
        <a:prstGeom prst="ellipse">
          <a:avLst/>
        </a:prstGeom>
        <a:solidFill>
          <a:srgbClr val="F79646">
            <a:lumMod val="60000"/>
            <a:lumOff val="40000"/>
            <a:alpha val="5000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000" b="1" kern="1200">
              <a:solidFill>
                <a:sysClr val="windowText" lastClr="000000"/>
              </a:solidFill>
              <a:latin typeface="RijksoverheidSansHeading" panose="020B0503040202060203" pitchFamily="34" charset="0"/>
              <a:ea typeface="+mn-ea"/>
              <a:cs typeface="+mn-cs"/>
            </a:rPr>
            <a:t>selecteren</a:t>
          </a:r>
          <a:endParaRPr lang="nl-NL" sz="1000" b="1" kern="1200" dirty="0">
            <a:solidFill>
              <a:sysClr val="windowText" lastClr="000000"/>
            </a:solidFill>
            <a:latin typeface="RijksoverheidSansHeading" panose="020B0503040202060203" pitchFamily="34" charset="0"/>
            <a:ea typeface="+mn-ea"/>
            <a:cs typeface="+mn-cs"/>
          </a:endParaRPr>
        </a:p>
      </dsp:txBody>
      <dsp:txXfrm>
        <a:off x="6581636" y="2021893"/>
        <a:ext cx="986498" cy="986498"/>
      </dsp:txXfrm>
    </dsp:sp>
    <dsp:sp modelId="{68F3F23F-9061-4002-94D2-21156E90CCAB}">
      <dsp:nvSpPr>
        <dsp:cNvPr id="0" name=""/>
        <dsp:cNvSpPr/>
      </dsp:nvSpPr>
      <dsp:spPr>
        <a:xfrm>
          <a:off x="4560240" y="3634668"/>
          <a:ext cx="1395118" cy="1395118"/>
        </a:xfrm>
        <a:prstGeom prst="ellipse">
          <a:avLst/>
        </a:prstGeom>
        <a:solidFill>
          <a:srgbClr val="F79646">
            <a:lumMod val="75000"/>
            <a:alpha val="50000"/>
          </a:srgbClr>
        </a:solidFill>
        <a:ln w="25400" cap="flat" cmpd="sng" algn="ctr">
          <a:solidFill>
            <a:srgbClr val="FFFF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000" b="1" kern="1200" dirty="0">
              <a:solidFill>
                <a:sysClr val="windowText" lastClr="000000"/>
              </a:solidFill>
              <a:latin typeface="RijksoverheidSansHeading" panose="020B0503040202060203" pitchFamily="34" charset="0"/>
              <a:ea typeface="+mn-ea"/>
              <a:cs typeface="+mn-cs"/>
            </a:rPr>
            <a:t>beschermen</a:t>
          </a:r>
        </a:p>
      </dsp:txBody>
      <dsp:txXfrm>
        <a:off x="4764550" y="3838978"/>
        <a:ext cx="986498" cy="986498"/>
      </dsp:txXfrm>
    </dsp:sp>
    <dsp:sp modelId="{342948CE-1768-4B6C-983C-11A508D69288}">
      <dsp:nvSpPr>
        <dsp:cNvPr id="0" name=""/>
        <dsp:cNvSpPr/>
      </dsp:nvSpPr>
      <dsp:spPr>
        <a:xfrm>
          <a:off x="2743155" y="1817583"/>
          <a:ext cx="1395118" cy="1395118"/>
        </a:xfrm>
        <a:prstGeom prst="ellipse">
          <a:avLst/>
        </a:prstGeom>
        <a:solidFill>
          <a:srgbClr val="9BBB59">
            <a:alpha val="5000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000" b="1" kern="1200">
              <a:solidFill>
                <a:sysClr val="windowText" lastClr="000000"/>
              </a:solidFill>
              <a:latin typeface="RijksoverheidSansHeading" panose="020B0503040202060203" pitchFamily="34" charset="0"/>
              <a:ea typeface="+mn-ea"/>
              <a:cs typeface="+mn-cs"/>
            </a:rPr>
            <a:t>transformeren</a:t>
          </a:r>
          <a:endParaRPr lang="nl-NL" sz="1000" b="1" kern="1200" dirty="0">
            <a:solidFill>
              <a:sysClr val="windowText" lastClr="000000"/>
            </a:solidFill>
            <a:latin typeface="RijksoverheidSansHeading" panose="020B0503040202060203" pitchFamily="34" charset="0"/>
            <a:ea typeface="+mn-ea"/>
            <a:cs typeface="+mn-cs"/>
          </a:endParaRPr>
        </a:p>
      </dsp:txBody>
      <dsp:txXfrm>
        <a:off x="2947465" y="2021893"/>
        <a:ext cx="986498" cy="98649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B420EC-8C39-4101-B354-C8E719C5D664}">
      <dsp:nvSpPr>
        <dsp:cNvPr id="0" name=""/>
        <dsp:cNvSpPr/>
      </dsp:nvSpPr>
      <dsp:spPr>
        <a:xfrm>
          <a:off x="2493" y="1374461"/>
          <a:ext cx="2406470" cy="144388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600" b="1" kern="1200" dirty="0"/>
            <a:t>januari/ februari </a:t>
          </a:r>
          <a:r>
            <a:rPr lang="nl-NL" sz="1600" kern="1200" dirty="0"/>
            <a:t>informatiebijeenkomst praktijktoets</a:t>
          </a:r>
          <a:endParaRPr lang="en-US" sz="1600" kern="1200" dirty="0"/>
        </a:p>
      </dsp:txBody>
      <dsp:txXfrm>
        <a:off x="2493" y="1374461"/>
        <a:ext cx="2406470" cy="1443882"/>
      </dsp:txXfrm>
    </dsp:sp>
    <dsp:sp modelId="{4DFDFB45-A97A-4269-B9D8-5B7D9407AD3D}">
      <dsp:nvSpPr>
        <dsp:cNvPr id="0" name=""/>
        <dsp:cNvSpPr/>
      </dsp:nvSpPr>
      <dsp:spPr>
        <a:xfrm>
          <a:off x="2444638" y="1974902"/>
          <a:ext cx="360970" cy="243000"/>
        </a:xfrm>
        <a:prstGeom prst="rightArrow">
          <a:avLst>
            <a:gd name="adj1" fmla="val 50000"/>
            <a:gd name="adj2" fmla="val 50000"/>
          </a:avLst>
        </a:prstGeom>
        <a:solidFill>
          <a:schemeClr val="accent5">
            <a:hueOff val="-1126424"/>
            <a:satOff val="-2903"/>
            <a:lumOff val="-196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E2BF9D-412C-479C-A1A1-DB07B35506B2}">
      <dsp:nvSpPr>
        <dsp:cNvPr id="0" name=""/>
        <dsp:cNvSpPr/>
      </dsp:nvSpPr>
      <dsp:spPr>
        <a:xfrm>
          <a:off x="2841284" y="1374461"/>
          <a:ext cx="2406470" cy="1443882"/>
        </a:xfrm>
        <a:prstGeom prst="rect">
          <a:avLst/>
        </a:prstGeom>
        <a:solidFill>
          <a:schemeClr val="accent5">
            <a:hueOff val="-2252848"/>
            <a:satOff val="-5806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600" b="1" kern="1200" dirty="0"/>
            <a:t>maart/april/mei</a:t>
          </a:r>
          <a:endParaRPr lang="en-US" sz="16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NL" sz="1200" kern="1200"/>
            <a:t>uitvoeren toets op 20 monumenten</a:t>
          </a:r>
          <a:endParaRPr lang="en-US" sz="1200" kern="120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NL" sz="1200" kern="1200"/>
            <a:t>begeleiding erfgoedacademie (intervisie en kennisverrijking)</a:t>
          </a:r>
          <a:endParaRPr lang="en-US" sz="1200" kern="1200"/>
        </a:p>
      </dsp:txBody>
      <dsp:txXfrm>
        <a:off x="2841284" y="1374461"/>
        <a:ext cx="2406470" cy="1443882"/>
      </dsp:txXfrm>
    </dsp:sp>
    <dsp:sp modelId="{269600E0-EC49-4ADA-95FD-5BD8E28D34C9}">
      <dsp:nvSpPr>
        <dsp:cNvPr id="0" name=""/>
        <dsp:cNvSpPr/>
      </dsp:nvSpPr>
      <dsp:spPr>
        <a:xfrm>
          <a:off x="5283429" y="1974902"/>
          <a:ext cx="360970" cy="243000"/>
        </a:xfrm>
        <a:prstGeom prst="rightArrow">
          <a:avLst>
            <a:gd name="adj1" fmla="val 50000"/>
            <a:gd name="adj2" fmla="val 50000"/>
          </a:avLst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41A3C9-8A7E-4253-8E10-C829F7CFD85E}">
      <dsp:nvSpPr>
        <dsp:cNvPr id="0" name=""/>
        <dsp:cNvSpPr/>
      </dsp:nvSpPr>
      <dsp:spPr>
        <a:xfrm>
          <a:off x="5680074" y="1374461"/>
          <a:ext cx="2406470" cy="1443882"/>
        </a:xfrm>
        <a:prstGeom prst="rect">
          <a:avLst/>
        </a:prstGeom>
        <a:solidFill>
          <a:schemeClr val="accent5">
            <a:hueOff val="-4505695"/>
            <a:satOff val="-11613"/>
            <a:lumOff val="-784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600" b="1" kern="1200" dirty="0"/>
            <a:t>Juni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600" kern="1200" dirty="0"/>
            <a:t> bijeenbrengen resultaten</a:t>
          </a:r>
          <a:endParaRPr lang="en-US" sz="1600" kern="1200" dirty="0"/>
        </a:p>
      </dsp:txBody>
      <dsp:txXfrm>
        <a:off x="5680074" y="1374461"/>
        <a:ext cx="2406470" cy="1443882"/>
      </dsp:txXfrm>
    </dsp:sp>
    <dsp:sp modelId="{647DA74C-1A4D-4CB7-91C7-BBCDAE8C0A36}">
      <dsp:nvSpPr>
        <dsp:cNvPr id="0" name=""/>
        <dsp:cNvSpPr/>
      </dsp:nvSpPr>
      <dsp:spPr>
        <a:xfrm>
          <a:off x="8122219" y="1974902"/>
          <a:ext cx="360970" cy="243000"/>
        </a:xfrm>
        <a:prstGeom prst="rightArrow">
          <a:avLst>
            <a:gd name="adj1" fmla="val 50000"/>
            <a:gd name="adj2" fmla="val 50000"/>
          </a:avLst>
        </a:prstGeom>
        <a:solidFill>
          <a:schemeClr val="accent5">
            <a:hueOff val="-5632119"/>
            <a:satOff val="-14516"/>
            <a:lumOff val="-980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53B054-CE7D-4A2C-A922-2060B7DBE4E9}">
      <dsp:nvSpPr>
        <dsp:cNvPr id="0" name=""/>
        <dsp:cNvSpPr/>
      </dsp:nvSpPr>
      <dsp:spPr>
        <a:xfrm>
          <a:off x="8518864" y="1374461"/>
          <a:ext cx="2406470" cy="1443882"/>
        </a:xfrm>
        <a:prstGeom prst="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600" b="1" kern="1200" dirty="0"/>
            <a:t>juli t/m november</a:t>
          </a:r>
          <a:r>
            <a:rPr lang="nl-NL" sz="1600" kern="1200" dirty="0"/>
            <a:t> verwerken in geïllustreerde handreiking</a:t>
          </a:r>
          <a:endParaRPr lang="en-US" sz="1600" kern="1200" dirty="0"/>
        </a:p>
      </dsp:txBody>
      <dsp:txXfrm>
        <a:off x="8518864" y="1374461"/>
        <a:ext cx="2406470" cy="14438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6/7/layout/BasicProcessNew">
  <dgm:title val="Basic Process New"/>
  <dgm:desc val=""/>
  <dgm:catLst>
    <dgm:cat type="process" pri="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fact="0.15"/>
      <dgm:constr type="h" for="ch" forName="sibTrans" op="equ"/>
    </dgm:constrLst>
    <dgm:ruleLst>
      <dgm:rule type="h" for="ch" forName="sibTrans" val="6.75" fact="NaN" max="NaN"/>
      <dgm:rule type="w" for="ch" forName="sibTrans" val="8.75" fact="NaN" max="NaN"/>
    </dgm:ruleLst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lMarg" val="12"/>
          <dgm:constr type="rMarg" val="12"/>
          <dgm:constr type="tMarg" val="12"/>
          <dgm:constr type="bMarg" val="12"/>
        </dgm:constrLst>
        <dgm:ruleLst>
          <dgm:rule type="primFontSz" val="11" fact="NaN" max="NaN"/>
          <dgm:rule type="primFontSz" val="18" fact="NaN" max="NaN"/>
          <dgm:rule type="h" val="NaN" fact="1.5" max="NaN"/>
          <dgm:rule type="primFontSz" val="11" fact="NaN" max="NaN"/>
          <dgm:rule type="h" val="INF" fact="NaN" max="NaN"/>
        </dgm:ruleLst>
      </dgm:layoutNode>
      <dgm:forEach name="sibTransForEach" axis="followSib" ptType="sibTrans" cnt="1">
        <dgm:layoutNode name="sibTransSpacerBeforeConnector" styleLbl="node1">
          <dgm:alg type="sp"/>
          <dgm:shape xmlns:r="http://schemas.openxmlformats.org/officeDocument/2006/relationships" r:blip="">
            <dgm:adjLst/>
          </dgm:shape>
          <dgm:constrLst>
            <dgm:constr type="w" val="4.5"/>
          </dgm:constrLst>
          <dgm:presOf/>
          <dgm:ruleLst>
            <dgm:rule type="w" val="4.5" fact="NaN" max="NaN"/>
          </dgm:ruleLst>
        </dgm:layoutNode>
        <dgm:layoutNode name="sibTrans" styleLbl="node1">
          <dgm:alg type="sp"/>
          <dgm:shape xmlns:r="http://schemas.openxmlformats.org/officeDocument/2006/relationships" type="rightArrow" r:blip="">
            <dgm:adjLst>
              <dgm:adj idx="1" val="0.5"/>
            </dgm:adjLst>
          </dgm:shape>
          <dgm:presOf axis="self"/>
          <dgm:constrLst>
            <dgm:constr type="h" val="6.75"/>
          </dgm:constrLst>
          <dgm:ruleLst>
            <dgm:rule type="h" val="6.75" fact="NaN" max="NaN"/>
            <dgm:rule type="w" val="8.75" fact="NaN" max="NaN"/>
          </dgm:ruleLst>
        </dgm:layoutNode>
        <dgm:layoutNode name="sibTransSpacerAfterConnector">
          <dgm:alg type="sp"/>
          <dgm:shape xmlns:r="http://schemas.openxmlformats.org/officeDocument/2006/relationships" r:blip="">
            <dgm:adjLst/>
          </dgm:shape>
          <dgm:constrLst>
            <dgm:constr type="w" val="4.5"/>
          </dgm:constrLst>
          <dgm:presOf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3B66A9-7DBD-2FE2-EDD9-005E1DE64C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692ED743-9770-8BB3-1C88-B5B961CBA9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0AEF61D-0263-4A5E-F4E5-8C91A3876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A300C-95D9-410F-B413-4BBA8DB87A81}" type="datetimeFigureOut">
              <a:rPr lang="nl-NL" smtClean="0"/>
              <a:t>16-10-2024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7D0EBAC-8C64-8B18-FB49-EBC960A4DD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5745BEA-40CD-936F-ED8B-94A294857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EAC62-4CC6-4EED-B6F1-595DF70545F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47879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DC2722A-C876-4A16-CB37-6E3E5D4E4F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16562FA9-E384-2F45-01D3-7E10933F9E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B55E7B4-41C4-F8EC-C6BE-5056E57913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A300C-95D9-410F-B413-4BBA8DB87A81}" type="datetimeFigureOut">
              <a:rPr lang="nl-NL" smtClean="0"/>
              <a:t>16-10-2024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5C2EEF4-4788-6B56-0775-8AB3F671A3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2FC8B60-A8F3-B9EA-AD8C-A838F4266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EAC62-4CC6-4EED-B6F1-595DF70545F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89482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ACDA3C5F-B39B-DDA7-F3E8-2EAB7D33CA8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7FECD275-7A4E-0D68-64EF-D53C0EB28F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0C4DC58-8298-363D-2F24-C9EB00B210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A300C-95D9-410F-B413-4BBA8DB87A81}" type="datetimeFigureOut">
              <a:rPr lang="nl-NL" smtClean="0"/>
              <a:t>16-10-2024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1391CC6-342B-4A15-05A5-C3A0C76B6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2EDD78C-6593-AD26-72DC-E06EEA96F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EAC62-4CC6-4EED-B6F1-595DF70545F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15589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2998CB-1A21-E0A9-BC07-B6201DF674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C34F207-F378-F1D3-DAB3-FD9B974F42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F2ACAA6-4688-29E1-A1CD-5B2576A38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A300C-95D9-410F-B413-4BBA8DB87A81}" type="datetimeFigureOut">
              <a:rPr lang="nl-NL" smtClean="0"/>
              <a:t>16-10-2024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B8D12B2-5B69-FAC0-6AB8-D5D7B7E400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BF0D08B-BCFA-C1F3-85C6-F1D05C0DAC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EAC62-4CC6-4EED-B6F1-595DF70545F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14074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9E2E3A-894C-FB6D-8043-733F0DC421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E001A8D-7511-17EC-C0CE-CE75BABC6A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47BE9C4-BD06-6701-C861-6E5DE1BF8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A300C-95D9-410F-B413-4BBA8DB87A81}" type="datetimeFigureOut">
              <a:rPr lang="nl-NL" smtClean="0"/>
              <a:t>16-10-2024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81E0192-FAFC-EE74-18DB-68D8AA6C0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A979FF8-7AD0-0D22-9998-FEE786779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EAC62-4CC6-4EED-B6F1-595DF70545F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70939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88FEC3D-E4E4-D87C-3AB0-1284D902C4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92B4446-C0A9-01DE-86A6-1BE1827867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E1F3DBFC-FC2A-ED92-8812-99842D82B1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E546D54D-13E9-C89A-89E4-C24FF0F78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A300C-95D9-410F-B413-4BBA8DB87A81}" type="datetimeFigureOut">
              <a:rPr lang="nl-NL" smtClean="0"/>
              <a:t>16-10-2024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892DD21A-ABD5-0F2B-ADE6-81A23593F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85100E4E-03DC-BED9-76A5-72F8958FA1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EAC62-4CC6-4EED-B6F1-595DF70545F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44384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6978EC-ABB8-A4CF-B3E5-2EE2DF31E3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E9492FCC-78F5-D358-8670-0DFB57D360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B37A68AE-71BB-3E0A-6334-BE0CD2A4F2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10F245FA-0A96-04C0-8D05-CCF228406C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C55CDED0-2F47-517F-7F31-29DD8A9478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A7E11A87-7825-FAE7-4726-3C3CF43EDF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A300C-95D9-410F-B413-4BBA8DB87A81}" type="datetimeFigureOut">
              <a:rPr lang="nl-NL" smtClean="0"/>
              <a:t>16-10-2024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EB67F0D0-F88D-3634-37E0-120FDA5282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EA7BE506-FE45-D348-13F0-F9733565E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EAC62-4CC6-4EED-B6F1-595DF70545F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25607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6373BB9-F036-12DA-E5C5-4413125DC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64BB84CE-B8A8-0160-CA6C-6B8D7A73A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A300C-95D9-410F-B413-4BBA8DB87A81}" type="datetimeFigureOut">
              <a:rPr lang="nl-NL" smtClean="0"/>
              <a:t>16-10-2024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B3BAA273-1996-0296-2055-914236F34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029644A8-F94D-9747-E58F-EBB07565D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EAC62-4CC6-4EED-B6F1-595DF70545F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45987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4AA76C4F-8451-3046-F054-D61F9B816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A300C-95D9-410F-B413-4BBA8DB87A81}" type="datetimeFigureOut">
              <a:rPr lang="nl-NL" smtClean="0"/>
              <a:t>16-10-2024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106A5F36-7893-F588-7DD0-4410945E8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32EB83BD-CB4A-5F28-2ECF-C0F3C0F0A3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EAC62-4CC6-4EED-B6F1-595DF70545F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574488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AD559F-5F77-B0D4-14A3-73BDD774E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FEF4CD3-B6B8-D600-3986-5316B89A50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B2D96188-604C-DD73-D08A-BFA73A97AA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7A54B1E8-5A82-8CE0-5F08-E686B616F2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A300C-95D9-410F-B413-4BBA8DB87A81}" type="datetimeFigureOut">
              <a:rPr lang="nl-NL" smtClean="0"/>
              <a:t>16-10-2024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704EE9ED-8A7B-0463-BEE5-085780B63A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8551A136-C590-35F8-4842-721A83602C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EAC62-4CC6-4EED-B6F1-595DF70545F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10417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2E90054-9447-ECF6-04F1-97FDCE4825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6C11BA2F-539B-5E8F-1E7E-6408E993B8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66E92975-0119-3E38-C559-627288AED7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52CC1EF4-78D0-1DBA-CA75-B1245AD4D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A300C-95D9-410F-B413-4BBA8DB87A81}" type="datetimeFigureOut">
              <a:rPr lang="nl-NL" smtClean="0"/>
              <a:t>16-10-2024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85879C75-DE4C-516B-32CE-1D3071270D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763AAC47-58E9-A424-FDE6-AB82CF4DBD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EAC62-4CC6-4EED-B6F1-595DF70545F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20609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89FAABC5-C815-6E44-2F0B-72802DA91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5204338-DF71-7E74-1AC8-18891E8BD3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389A2A1-9F72-73C8-2097-93FF43DD05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AA300C-95D9-410F-B413-4BBA8DB87A81}" type="datetimeFigureOut">
              <a:rPr lang="nl-NL" smtClean="0"/>
              <a:t>16-10-2024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E7D42B2-0179-0793-818C-FE73929952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1E711EE-103E-DED7-D596-C201551939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1EAC62-4CC6-4EED-B6F1-595DF70545F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96460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E30439A-8A5B-46EC-8283-9B6B031D40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27"/>
            <a:ext cx="12192001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55521" y="-1720"/>
            <a:ext cx="11750040" cy="6840685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61000"/>
                </a:schemeClr>
              </a:gs>
              <a:gs pos="100000">
                <a:schemeClr val="accent1">
                  <a:alpha val="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6054" y="-1291"/>
            <a:ext cx="3608179" cy="685886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274173">
            <a:off x="6059728" y="779270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9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4100747-067C-4C36-A8C0-0BBBA695A8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865" y="818984"/>
            <a:ext cx="6596245" cy="3268520"/>
          </a:xfrm>
        </p:spPr>
        <p:txBody>
          <a:bodyPr>
            <a:normAutofit/>
          </a:bodyPr>
          <a:lstStyle/>
          <a:p>
            <a:pPr algn="r"/>
            <a:r>
              <a:rPr lang="nl-NL" sz="4800" b="1" dirty="0">
                <a:solidFill>
                  <a:srgbClr val="FFFFFF"/>
                </a:solidFill>
                <a:latin typeface="RijksoverheidSansHeading" panose="020B0503040202060203" pitchFamily="34" charset="0"/>
              </a:rPr>
              <a:t>Faro en het Monumentenbeleid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314" y="4480038"/>
            <a:ext cx="12179371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665F1EA3-F1AE-A8C6-A1D5-B364BF3A15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31874" y="4797188"/>
            <a:ext cx="6051236" cy="1241828"/>
          </a:xfrm>
        </p:spPr>
        <p:txBody>
          <a:bodyPr>
            <a:normAutofit/>
          </a:bodyPr>
          <a:lstStyle/>
          <a:p>
            <a:pPr algn="r"/>
            <a:r>
              <a:rPr lang="nl-NL" sz="1300">
                <a:solidFill>
                  <a:srgbClr val="FFFFFF"/>
                </a:solidFill>
                <a:latin typeface="RijksoverheidSansHeading" panose="020B0503040202060203" pitchFamily="34" charset="0"/>
              </a:rPr>
              <a:t>(gebouwde, aangelegde (groene) monumenten en kunst in de openbare ruimte)</a:t>
            </a:r>
          </a:p>
          <a:p>
            <a:pPr algn="r"/>
            <a:endParaRPr lang="nl-NL" sz="1300">
              <a:solidFill>
                <a:srgbClr val="FFFFFF"/>
              </a:solidFill>
              <a:latin typeface="RijksoverheidSansHeading" panose="020B0503040202060203" pitchFamily="34" charset="0"/>
            </a:endParaRPr>
          </a:p>
          <a:p>
            <a:pPr algn="r"/>
            <a:r>
              <a:rPr lang="nl-NL" sz="1300">
                <a:solidFill>
                  <a:srgbClr val="FFFFFF"/>
                </a:solidFill>
                <a:latin typeface="RijksoverheidSansHeading" panose="020B0503040202060203" pitchFamily="34" charset="0"/>
              </a:rPr>
              <a:t>RCE i.s.m. Anouk van Mil, Het Oversticht, Gelders Genootschap, gemeente Noordenveld en Westerveld. 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3947E58-F088-49F1-A3D1-DEA690192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6967085" y="1632660"/>
            <a:ext cx="6857572" cy="3592258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2938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78DD583-45D1-47B5-70D6-B45A4EFCC9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396" y="586855"/>
            <a:ext cx="4230100" cy="3387497"/>
          </a:xfrm>
        </p:spPr>
        <p:txBody>
          <a:bodyPr anchor="b">
            <a:normAutofit/>
          </a:bodyPr>
          <a:lstStyle/>
          <a:p>
            <a:pPr algn="r"/>
            <a:r>
              <a:rPr lang="nl-NL" sz="3400" b="1" dirty="0">
                <a:solidFill>
                  <a:srgbClr val="FFFFFF"/>
                </a:solidFill>
                <a:latin typeface="RijksoverheidSansHeading" panose="020B0503040202060203" pitchFamily="34" charset="0"/>
              </a:rPr>
              <a:t>praktijktoets door erfgoedprofessionals in opdracht van rijk, provincie of gemeente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A7477BE-4658-0771-7786-7D7D86DB37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3158" y="649480"/>
            <a:ext cx="4862447" cy="5546047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nl-NL" sz="1800" dirty="0">
                <a:latin typeface="RijksoverheidSansHeading" panose="020B0503040202060203" pitchFamily="34" charset="0"/>
              </a:rPr>
              <a:t>Samen met anderen een basis leggen voor het verhaal en de betekenis van een post 65 monument </a:t>
            </a:r>
          </a:p>
          <a:p>
            <a:r>
              <a:rPr lang="nl-NL" sz="1800" dirty="0">
                <a:latin typeface="RijksoverheidSansHeading" panose="020B0503040202060203" pitchFamily="34" charset="0"/>
              </a:rPr>
              <a:t>10 geselecteerde rijksmonumenten (RCE programma Post 65)</a:t>
            </a:r>
          </a:p>
          <a:p>
            <a:r>
              <a:rPr lang="nl-NL" sz="1800" b="1" dirty="0">
                <a:solidFill>
                  <a:schemeClr val="accent1">
                    <a:lumMod val="75000"/>
                  </a:schemeClr>
                </a:solidFill>
                <a:latin typeface="RijksoverheidSansHeading" panose="020B0503040202060203" pitchFamily="34" charset="0"/>
              </a:rPr>
              <a:t>10 geselecteerde gemeentelijke monumenten (aanvraag Faro): Noordenveld, Westerveld, Nijmegen, Winterswijk, Sittard Geleen, Roermond, Eindhoven, Rotterdam, Haarlemmermeer, Delft, Schiedam, Zoetermeer, Rijksvastgoed/ atelier rijksbouwmeester.</a:t>
            </a:r>
          </a:p>
          <a:p>
            <a:pPr lvl="1"/>
            <a:endParaRPr lang="nl-NL" sz="1800" b="1" dirty="0">
              <a:solidFill>
                <a:schemeClr val="accent1">
                  <a:lumMod val="75000"/>
                </a:schemeClr>
              </a:solidFill>
              <a:latin typeface="RijksoverheidSansHeading" panose="020B050304020206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42331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78DD583-45D1-47B5-70D6-B45A4EFCC9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396" y="586855"/>
            <a:ext cx="4230100" cy="3387497"/>
          </a:xfrm>
        </p:spPr>
        <p:txBody>
          <a:bodyPr anchor="b">
            <a:normAutofit/>
          </a:bodyPr>
          <a:lstStyle/>
          <a:p>
            <a:pPr algn="r"/>
            <a:r>
              <a:rPr lang="nl-NL" sz="3400" b="1" dirty="0">
                <a:solidFill>
                  <a:srgbClr val="FFFFFF"/>
                </a:solidFill>
                <a:latin typeface="RijksoverheidSansHeading" panose="020B0503040202060203" pitchFamily="34" charset="0"/>
              </a:rPr>
              <a:t>Samenwerking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A7477BE-4658-0771-7786-7D7D86DB37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3158" y="649480"/>
            <a:ext cx="4862447" cy="5546047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nl-NL" sz="1800" dirty="0">
                <a:latin typeface="RijksoverheidSansHeading" panose="020B0503040202060203" pitchFamily="34" charset="0"/>
              </a:rPr>
              <a:t>Samen met anderen een basis leggen voor het verhaal en de betekenis van een post 65 monument </a:t>
            </a:r>
          </a:p>
          <a:p>
            <a:pPr marL="0" indent="0">
              <a:buNone/>
            </a:pPr>
            <a:endParaRPr lang="nl-NL" sz="1800" dirty="0">
              <a:latin typeface="RijksoverheidSansHeading" panose="020B0503040202060203" pitchFamily="34" charset="0"/>
            </a:endParaRPr>
          </a:p>
          <a:p>
            <a:pPr lvl="1"/>
            <a:r>
              <a:rPr lang="nl-NL" sz="1800" b="1" dirty="0">
                <a:solidFill>
                  <a:schemeClr val="accent1">
                    <a:lumMod val="75000"/>
                  </a:schemeClr>
                </a:solidFill>
                <a:latin typeface="RijksoverheidSansHeading" panose="020B0503040202060203" pitchFamily="34" charset="0"/>
              </a:rPr>
              <a:t>partners prikbord Faro</a:t>
            </a:r>
          </a:p>
          <a:p>
            <a:pPr lvl="1"/>
            <a:r>
              <a:rPr lang="nl-NL" sz="1800" b="1" dirty="0">
                <a:solidFill>
                  <a:schemeClr val="accent1">
                    <a:lumMod val="75000"/>
                  </a:schemeClr>
                </a:solidFill>
                <a:latin typeface="RijksoverheidSansHeading" panose="020B0503040202060203" pitchFamily="34" charset="0"/>
              </a:rPr>
              <a:t>Erfgoedacademie</a:t>
            </a:r>
          </a:p>
          <a:p>
            <a:pPr lvl="1"/>
            <a:r>
              <a:rPr lang="nl-NL" sz="1800" b="1" dirty="0" err="1">
                <a:solidFill>
                  <a:schemeClr val="accent1">
                    <a:lumMod val="75000"/>
                  </a:schemeClr>
                </a:solidFill>
                <a:latin typeface="RijksoverheidSansHeading" panose="020B0503040202060203" pitchFamily="34" charset="0"/>
              </a:rPr>
              <a:t>Reinwardtacademie</a:t>
            </a:r>
            <a:endParaRPr lang="nl-NL" sz="1800" b="1" dirty="0">
              <a:solidFill>
                <a:schemeClr val="accent1">
                  <a:lumMod val="75000"/>
                </a:schemeClr>
              </a:solidFill>
              <a:latin typeface="RijksoverheidSansHeading" panose="020B0503040202060203" pitchFamily="34" charset="0"/>
            </a:endParaRPr>
          </a:p>
          <a:p>
            <a:pPr lvl="1"/>
            <a:r>
              <a:rPr lang="nl-NL" sz="1800" b="1" dirty="0">
                <a:solidFill>
                  <a:schemeClr val="accent1">
                    <a:lumMod val="75000"/>
                  </a:schemeClr>
                </a:solidFill>
                <a:latin typeface="RijksoverheidSansHeading" panose="020B0503040202060203" pitchFamily="34" charset="0"/>
              </a:rPr>
              <a:t>Provinciale steunpunten cultureel erfgoed/ erfgoedhuizen</a:t>
            </a:r>
          </a:p>
          <a:p>
            <a:pPr lvl="1"/>
            <a:r>
              <a:rPr lang="nl-NL" sz="1800" b="1" dirty="0">
                <a:solidFill>
                  <a:schemeClr val="accent1">
                    <a:lumMod val="75000"/>
                  </a:schemeClr>
                </a:solidFill>
                <a:latin typeface="RijksoverheidSansHeading" panose="020B0503040202060203" pitchFamily="34" charset="0"/>
              </a:rPr>
              <a:t>Provincies (Drenthe, Gelderland)</a:t>
            </a:r>
          </a:p>
          <a:p>
            <a:pPr lvl="1"/>
            <a:r>
              <a:rPr lang="nl-NL" sz="1800" b="1" dirty="0">
                <a:solidFill>
                  <a:schemeClr val="accent1">
                    <a:lumMod val="75000"/>
                  </a:schemeClr>
                </a:solidFill>
                <a:latin typeface="RijksoverheidSansHeading" panose="020B0503040202060203" pitchFamily="34" charset="0"/>
              </a:rPr>
              <a:t>Erfgoed Gelderland</a:t>
            </a:r>
          </a:p>
          <a:p>
            <a:pPr lvl="1"/>
            <a:r>
              <a:rPr lang="nl-NL" sz="1800" b="1" dirty="0">
                <a:solidFill>
                  <a:schemeClr val="accent1">
                    <a:lumMod val="75000"/>
                  </a:schemeClr>
                </a:solidFill>
                <a:latin typeface="RijksoverheidSansHeading" panose="020B0503040202060203" pitchFamily="34" charset="0"/>
              </a:rPr>
              <a:t>Sprekende geschiedenis, archieven, historische verenigingen, eigenaren, gebruikers en andere belangstellenden.</a:t>
            </a:r>
          </a:p>
          <a:p>
            <a:pPr lvl="1"/>
            <a:r>
              <a:rPr lang="nl-NL" sz="1800" b="1" dirty="0">
                <a:solidFill>
                  <a:schemeClr val="accent1">
                    <a:lumMod val="75000"/>
                  </a:schemeClr>
                </a:solidFill>
                <a:latin typeface="RijksoverheidSansHeading" panose="020B0503040202060203" pitchFamily="34" charset="0"/>
              </a:rPr>
              <a:t>E.a. die later aansluiten.</a:t>
            </a:r>
          </a:p>
        </p:txBody>
      </p:sp>
    </p:spTree>
    <p:extLst>
      <p:ext uri="{BB962C8B-B14F-4D97-AF65-F5344CB8AC3E}">
        <p14:creationId xmlns:p14="http://schemas.microsoft.com/office/powerpoint/2010/main" val="29294304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E78FF6E-7CC1-FDAB-6EB1-2E7FE6DFF7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nl-NL" sz="4000" b="1">
                <a:solidFill>
                  <a:srgbClr val="FFFFFF"/>
                </a:solidFill>
                <a:latin typeface="RijksoverheidSansHeading" panose="020B0503040202060203" pitchFamily="34" charset="0"/>
              </a:rPr>
              <a:t>planning</a:t>
            </a:r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17F695B6-9F85-9707-0750-CCC56CE31A0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12558739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883462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2A57775-074E-E255-EAE2-7BC444F9D6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396" y="586855"/>
            <a:ext cx="4230100" cy="3387497"/>
          </a:xfrm>
        </p:spPr>
        <p:txBody>
          <a:bodyPr anchor="b">
            <a:normAutofit/>
          </a:bodyPr>
          <a:lstStyle/>
          <a:p>
            <a:pPr algn="r"/>
            <a:r>
              <a:rPr lang="nl-NL" sz="4000" b="1">
                <a:solidFill>
                  <a:srgbClr val="FFFFFF"/>
                </a:solidFill>
                <a:latin typeface="RijksoverheidSansHeading" panose="020B0503040202060203" pitchFamily="34" charset="0"/>
              </a:rPr>
              <a:t>wetten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CA84FD5-870B-6B52-6847-F900071D41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3158" y="649480"/>
            <a:ext cx="4862447" cy="554604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nl-NL" sz="2000" dirty="0">
                <a:latin typeface="RijksoverheidSansHeading" panose="020B0503040202060203" pitchFamily="34" charset="0"/>
              </a:rPr>
              <a:t>Monumentenwet 1961</a:t>
            </a:r>
          </a:p>
          <a:p>
            <a:pPr marL="0" indent="0">
              <a:buNone/>
            </a:pPr>
            <a:endParaRPr lang="nl-NL" sz="2000" dirty="0">
              <a:latin typeface="RijksoverheidSansHeading" panose="020B0503040202060203" pitchFamily="34" charset="0"/>
            </a:endParaRPr>
          </a:p>
          <a:p>
            <a:pPr marL="0" indent="0">
              <a:buNone/>
            </a:pPr>
            <a:r>
              <a:rPr lang="nl-NL" sz="2000" dirty="0">
                <a:latin typeface="RijksoverheidSansHeading" panose="020B0503040202060203" pitchFamily="34" charset="0"/>
              </a:rPr>
              <a:t>Monumentenwet 1988</a:t>
            </a:r>
          </a:p>
          <a:p>
            <a:pPr marL="0" indent="0">
              <a:buNone/>
            </a:pPr>
            <a:endParaRPr lang="nl-NL" sz="2000" dirty="0">
              <a:latin typeface="RijksoverheidSansHeading" panose="020B0503040202060203" pitchFamily="34" charset="0"/>
            </a:endParaRPr>
          </a:p>
          <a:p>
            <a:pPr marL="0" indent="0">
              <a:buNone/>
            </a:pPr>
            <a:r>
              <a:rPr lang="nl-NL" sz="2000" b="1" dirty="0">
                <a:solidFill>
                  <a:schemeClr val="accent1">
                    <a:lumMod val="75000"/>
                  </a:schemeClr>
                </a:solidFill>
                <a:latin typeface="RijksoverheidSansHeading" panose="020B0503040202060203" pitchFamily="34" charset="0"/>
              </a:rPr>
              <a:t>Erfgoedwet 2016 (integraal)</a:t>
            </a:r>
          </a:p>
        </p:txBody>
      </p:sp>
    </p:spTree>
    <p:extLst>
      <p:ext uri="{BB962C8B-B14F-4D97-AF65-F5344CB8AC3E}">
        <p14:creationId xmlns:p14="http://schemas.microsoft.com/office/powerpoint/2010/main" val="11204542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C2B2053-0E1A-FA7B-F6CE-8A268DF5BC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396" y="586855"/>
            <a:ext cx="4230100" cy="3387497"/>
          </a:xfrm>
        </p:spPr>
        <p:txBody>
          <a:bodyPr anchor="b">
            <a:normAutofit/>
          </a:bodyPr>
          <a:lstStyle/>
          <a:p>
            <a:pPr algn="r"/>
            <a:r>
              <a:rPr lang="nl-NL" sz="4000" b="1">
                <a:solidFill>
                  <a:srgbClr val="FFFFFF"/>
                </a:solidFill>
                <a:latin typeface="RijksoverheidSansHeading" panose="020B0503040202060203" pitchFamily="34" charset="0"/>
              </a:rPr>
              <a:t>monumenten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EF451A8-89AD-0C42-5F89-F179A98C1F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3157" y="586855"/>
            <a:ext cx="4862447" cy="554604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nl-NL" sz="2000" b="1" dirty="0">
                <a:solidFill>
                  <a:schemeClr val="accent1">
                    <a:lumMod val="75000"/>
                  </a:schemeClr>
                </a:solidFill>
                <a:latin typeface="RijksoverheidSansHeading" panose="020B0503040202060203" pitchFamily="34" charset="0"/>
              </a:rPr>
              <a:t>rijksmonumenten</a:t>
            </a:r>
          </a:p>
          <a:p>
            <a:pPr marL="0" indent="0">
              <a:buNone/>
            </a:pPr>
            <a:endParaRPr lang="nl-NL" sz="2000" b="1" dirty="0">
              <a:solidFill>
                <a:schemeClr val="accent1">
                  <a:lumMod val="75000"/>
                </a:schemeClr>
              </a:solidFill>
              <a:latin typeface="RijksoverheidSansHeading" panose="020B0503040202060203" pitchFamily="34" charset="0"/>
            </a:endParaRPr>
          </a:p>
          <a:p>
            <a:pPr marL="0" indent="0">
              <a:buNone/>
            </a:pPr>
            <a:r>
              <a:rPr lang="nl-NL" sz="2000" b="1" dirty="0">
                <a:solidFill>
                  <a:schemeClr val="accent1">
                    <a:lumMod val="75000"/>
                  </a:schemeClr>
                </a:solidFill>
                <a:latin typeface="RijksoverheidSansHeading" panose="020B0503040202060203" pitchFamily="34" charset="0"/>
              </a:rPr>
              <a:t>provinciale monumenten </a:t>
            </a:r>
          </a:p>
          <a:p>
            <a:pPr marL="0" indent="0">
              <a:buNone/>
            </a:pPr>
            <a:endParaRPr lang="nl-NL" sz="2000" b="1" dirty="0">
              <a:solidFill>
                <a:schemeClr val="accent1">
                  <a:lumMod val="75000"/>
                </a:schemeClr>
              </a:solidFill>
              <a:latin typeface="RijksoverheidSansHeading" panose="020B0503040202060203" pitchFamily="34" charset="0"/>
            </a:endParaRPr>
          </a:p>
          <a:p>
            <a:pPr marL="0" indent="0">
              <a:buNone/>
            </a:pPr>
            <a:r>
              <a:rPr lang="nl-NL" sz="2000" b="1" dirty="0">
                <a:solidFill>
                  <a:schemeClr val="accent1">
                    <a:lumMod val="75000"/>
                  </a:schemeClr>
                </a:solidFill>
                <a:latin typeface="RijksoverheidSansHeading" panose="020B0503040202060203" pitchFamily="34" charset="0"/>
              </a:rPr>
              <a:t>gemeentelijke monumenten</a:t>
            </a:r>
          </a:p>
          <a:p>
            <a:pPr marL="0" indent="0">
              <a:buNone/>
            </a:pPr>
            <a:endParaRPr lang="nl-NL" sz="2000" dirty="0">
              <a:latin typeface="RijksoverheidSansHeading" panose="020B050304020206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85041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8B992F6-FEBA-15EF-59B3-EBB124928C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396" y="586855"/>
            <a:ext cx="4230100" cy="3387497"/>
          </a:xfrm>
        </p:spPr>
        <p:txBody>
          <a:bodyPr anchor="b">
            <a:normAutofit/>
          </a:bodyPr>
          <a:lstStyle/>
          <a:p>
            <a:pPr algn="r"/>
            <a:r>
              <a:rPr lang="nl-NL" sz="4000" b="1">
                <a:solidFill>
                  <a:srgbClr val="FFFFFF"/>
                </a:solidFill>
                <a:latin typeface="RijksoverheidSansHeading" panose="020B0503040202060203" pitchFamily="34" charset="0"/>
              </a:rPr>
              <a:t>rijksmonumenten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C3B98EF-560C-0A91-8517-D21F06B861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3158" y="649480"/>
            <a:ext cx="4862447" cy="554604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nl-NL" sz="2000" dirty="0">
                <a:latin typeface="RijksoverheidSansHeading" panose="020B0503040202060203" pitchFamily="34" charset="0"/>
              </a:rPr>
              <a:t>voor 1850</a:t>
            </a:r>
          </a:p>
          <a:p>
            <a:pPr marL="0" indent="0">
              <a:buNone/>
            </a:pPr>
            <a:r>
              <a:rPr lang="nl-NL" sz="2000" dirty="0">
                <a:latin typeface="RijksoverheidSansHeading" panose="020B0503040202060203" pitchFamily="34" charset="0"/>
              </a:rPr>
              <a:t>1850-1940</a:t>
            </a:r>
          </a:p>
          <a:p>
            <a:pPr marL="0" indent="0">
              <a:buNone/>
            </a:pPr>
            <a:r>
              <a:rPr lang="nl-NL" sz="2000" dirty="0">
                <a:latin typeface="RijksoverheidSansHeading" panose="020B0503040202060203" pitchFamily="34" charset="0"/>
              </a:rPr>
              <a:t>1940-1965</a:t>
            </a:r>
          </a:p>
          <a:p>
            <a:pPr marL="0" indent="0">
              <a:buNone/>
            </a:pPr>
            <a:r>
              <a:rPr lang="nl-NL" sz="2000" b="1" dirty="0">
                <a:solidFill>
                  <a:schemeClr val="accent1">
                    <a:lumMod val="75000"/>
                  </a:schemeClr>
                </a:solidFill>
                <a:latin typeface="RijksoverheidSansHeading" panose="020B0503040202060203" pitchFamily="34" charset="0"/>
              </a:rPr>
              <a:t>1965-1990</a:t>
            </a:r>
            <a:r>
              <a:rPr lang="nl-NL" sz="2000" b="1" dirty="0">
                <a:latin typeface="RijksoverheidSansHeading" panose="020B0503040202060203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356936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79E27D9-03C7-44E2-9FF8-15D0C8506A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9C7154B-A427-9F33-ED53-00829E99BA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397" y="502021"/>
            <a:ext cx="9688296" cy="1642969"/>
          </a:xfrm>
        </p:spPr>
        <p:txBody>
          <a:bodyPr anchor="b">
            <a:normAutofit/>
          </a:bodyPr>
          <a:lstStyle/>
          <a:p>
            <a:r>
              <a:rPr lang="nl-NL" sz="4000" b="1">
                <a:latin typeface="RijksoverheidSansHeading" panose="020B0503040202060203" pitchFamily="34" charset="0"/>
              </a:rPr>
              <a:t>RCE programma Post 65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7EEF510-F0A3-9765-D6F3-0123E17A68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6397" y="2418409"/>
            <a:ext cx="9688296" cy="3454358"/>
          </a:xfrm>
        </p:spPr>
        <p:txBody>
          <a:bodyPr anchor="t"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nl-NL" sz="2000" dirty="0">
                <a:latin typeface="RijksoverheidSansHeading" panose="020B0503040202060203" pitchFamily="34" charset="0"/>
              </a:rPr>
              <a:t>Meer besef dat de periode post 65 van betekenis is geweest voor onze maatschappij en leefomgeving en dat dit bijzonder erfgoed heeft opgeleverd: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sz="2000" b="1" dirty="0">
                <a:solidFill>
                  <a:schemeClr val="accent1">
                    <a:lumMod val="75000"/>
                  </a:schemeClr>
                </a:solidFill>
                <a:latin typeface="RijksoverheidSansHeading" panose="020B0503040202060203" pitchFamily="34" charset="0"/>
              </a:rPr>
              <a:t>Meer samenspraak met de samenleving over de duiding en betekenis van post 65 erfgoed: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sz="2000" dirty="0">
                <a:latin typeface="RijksoverheidSansHeading" panose="020B0503040202060203" pitchFamily="34" charset="0"/>
              </a:rPr>
              <a:t>Betere omgang met, behoud en inzet van post 65 in actuele en toekomstige maatschappelijke opgaven: </a:t>
            </a:r>
          </a:p>
          <a:p>
            <a:pPr marL="0" indent="0">
              <a:buNone/>
            </a:pPr>
            <a:endParaRPr lang="nl-NL" sz="2000" dirty="0">
              <a:latin typeface="RijksoverheidSansHeading" panose="020B0503040202060203" pitchFamily="34" charset="0"/>
            </a:endParaRPr>
          </a:p>
          <a:p>
            <a:pPr marL="0" indent="0">
              <a:buNone/>
            </a:pPr>
            <a:endParaRPr lang="nl-NL" sz="2000" dirty="0">
              <a:latin typeface="RijksoverheidSansHeading" panose="020B0503040202060203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EBF1590-3B36-48EE-A89D-3B6F3CB256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78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C8F6C8C-AB5A-4548-942D-E3FD40ACBC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100000">
                <a:schemeClr val="accent1">
                  <a:lumMod val="7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0715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BFD3BE6-0706-C9FA-B3BD-43271A2AB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396" y="586855"/>
            <a:ext cx="4230100" cy="3387497"/>
          </a:xfrm>
        </p:spPr>
        <p:txBody>
          <a:bodyPr anchor="b">
            <a:normAutofit/>
          </a:bodyPr>
          <a:lstStyle/>
          <a:p>
            <a:pPr algn="r"/>
            <a:r>
              <a:rPr lang="nl-NL" sz="3100" b="1">
                <a:solidFill>
                  <a:srgbClr val="FFFFFF"/>
                </a:solidFill>
                <a:latin typeface="RijksoverheidSansHeading" panose="020B0503040202060203" pitchFamily="34" charset="0"/>
              </a:rPr>
              <a:t>aanwijzingsprogramma jonge (rijks)monumenten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B1F7951-48BF-A18A-440D-E28F208F16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3158" y="649480"/>
            <a:ext cx="4862447" cy="554604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nl-NL" sz="2000" b="1" dirty="0">
                <a:solidFill>
                  <a:schemeClr val="accent1">
                    <a:lumMod val="75000"/>
                  </a:schemeClr>
                </a:solidFill>
                <a:latin typeface="RijksoverheidSansHeading" panose="020B0503040202060203" pitchFamily="34" charset="0"/>
              </a:rPr>
              <a:t>Meerstemmig</a:t>
            </a:r>
          </a:p>
          <a:p>
            <a:pPr marL="0" indent="0">
              <a:buNone/>
            </a:pPr>
            <a:r>
              <a:rPr lang="nl-NL" sz="2000" b="1" dirty="0">
                <a:solidFill>
                  <a:schemeClr val="accent1">
                    <a:lumMod val="75000"/>
                  </a:schemeClr>
                </a:solidFill>
                <a:latin typeface="RijksoverheidSansHeading" panose="020B0503040202060203" pitchFamily="34" charset="0"/>
              </a:rPr>
              <a:t>Samenspraak</a:t>
            </a:r>
          </a:p>
          <a:p>
            <a:pPr marL="0" indent="0">
              <a:buNone/>
            </a:pPr>
            <a:r>
              <a:rPr lang="nl-NL" sz="2000" b="1" dirty="0">
                <a:solidFill>
                  <a:schemeClr val="accent1">
                    <a:lumMod val="75000"/>
                  </a:schemeClr>
                </a:solidFill>
                <a:latin typeface="RijksoverheidSansHeading" panose="020B0503040202060203" pitchFamily="34" charset="0"/>
              </a:rPr>
              <a:t>Integrale</a:t>
            </a:r>
            <a:r>
              <a:rPr lang="nl-NL" sz="2000" b="1" dirty="0">
                <a:latin typeface="RijksoverheidSansHeading" panose="020B0503040202060203" pitchFamily="34" charset="0"/>
              </a:rPr>
              <a:t> </a:t>
            </a:r>
            <a:r>
              <a:rPr lang="nl-NL" sz="2000" b="1" dirty="0">
                <a:solidFill>
                  <a:schemeClr val="accent1">
                    <a:lumMod val="75000"/>
                  </a:schemeClr>
                </a:solidFill>
                <a:latin typeface="RijksoverheidSansHeading" panose="020B0503040202060203" pitchFamily="34" charset="0"/>
              </a:rPr>
              <a:t>erfgoedbenadering</a:t>
            </a:r>
          </a:p>
          <a:p>
            <a:endParaRPr lang="nl-NL" sz="2000" dirty="0"/>
          </a:p>
        </p:txBody>
      </p:sp>
    </p:spTree>
    <p:extLst>
      <p:ext uri="{BB962C8B-B14F-4D97-AF65-F5344CB8AC3E}">
        <p14:creationId xmlns:p14="http://schemas.microsoft.com/office/powerpoint/2010/main" val="35015269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7E16B8F-1CA3-EBBF-E360-794BDF76FE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b="1" dirty="0">
                <a:latin typeface="RijksoverheidSansHeading" panose="020B0503040202060203" pitchFamily="34" charset="0"/>
              </a:rPr>
              <a:t>waarderingsproces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27E02B68-A20D-6D35-266C-00E095C53FF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80872054"/>
              </p:ext>
            </p:extLst>
          </p:nvPr>
        </p:nvGraphicFramePr>
        <p:xfrm>
          <a:off x="2335152" y="1273215"/>
          <a:ext cx="7521696" cy="54003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801278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1A5150A-9355-3B3B-B4EA-93408A99D6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b="1" dirty="0">
                <a:latin typeface="RijksoverheidSansHeading" panose="020B0503040202060203" pitchFamily="34" charset="0"/>
              </a:rPr>
              <a:t>procedure voor aanwijzing als monument</a:t>
            </a:r>
          </a:p>
        </p:txBody>
      </p:sp>
      <p:graphicFrame>
        <p:nvGraphicFramePr>
          <p:cNvPr id="4" name="Tijdelijke aanduiding voor inhoud 3">
            <a:extLst>
              <a:ext uri="{FF2B5EF4-FFF2-40B4-BE49-F238E27FC236}">
                <a16:creationId xmlns:a16="http://schemas.microsoft.com/office/drawing/2014/main" id="{A7EB0513-8875-39F0-1366-26546C12E10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41898765"/>
              </p:ext>
            </p:extLst>
          </p:nvPr>
        </p:nvGraphicFramePr>
        <p:xfrm>
          <a:off x="838200" y="1690687"/>
          <a:ext cx="10515600" cy="50302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637931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0A61C86-F685-D81A-3BB5-F20CE6B7B4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396" y="586855"/>
            <a:ext cx="4230100" cy="3387497"/>
          </a:xfrm>
        </p:spPr>
        <p:txBody>
          <a:bodyPr anchor="b">
            <a:normAutofit/>
          </a:bodyPr>
          <a:lstStyle/>
          <a:p>
            <a:pPr algn="r"/>
            <a:r>
              <a:rPr lang="nl-NL" sz="4000" b="1">
                <a:solidFill>
                  <a:srgbClr val="FFFFFF"/>
                </a:solidFill>
                <a:latin typeface="RijksoverheidSansHeading" panose="020B0503040202060203" pitchFamily="34" charset="0"/>
              </a:rPr>
              <a:t>opdrachtgevers voor aanwijzen jong erfgoed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B90E1A8-29D4-BE37-155D-C3F7CF964E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3158" y="649480"/>
            <a:ext cx="4862447" cy="554604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nl-NL" sz="2000" b="1" dirty="0">
                <a:solidFill>
                  <a:schemeClr val="accent1">
                    <a:lumMod val="75000"/>
                  </a:schemeClr>
                </a:solidFill>
                <a:latin typeface="RijksoverheidSansHeading" panose="020B0503040202060203" pitchFamily="34" charset="0"/>
              </a:rPr>
              <a:t>RCE</a:t>
            </a:r>
          </a:p>
          <a:p>
            <a:pPr marL="0" indent="0">
              <a:buNone/>
            </a:pPr>
            <a:endParaRPr lang="nl-NL" sz="2000" b="1" dirty="0">
              <a:solidFill>
                <a:schemeClr val="accent1">
                  <a:lumMod val="75000"/>
                </a:schemeClr>
              </a:solidFill>
              <a:latin typeface="RijksoverheidSansHeading" panose="020B0503040202060203" pitchFamily="34" charset="0"/>
            </a:endParaRPr>
          </a:p>
          <a:p>
            <a:pPr marL="0" indent="0">
              <a:buNone/>
            </a:pPr>
            <a:r>
              <a:rPr lang="nl-NL" sz="2000" b="1" dirty="0">
                <a:solidFill>
                  <a:schemeClr val="accent1">
                    <a:lumMod val="75000"/>
                  </a:schemeClr>
                </a:solidFill>
                <a:latin typeface="RijksoverheidSansHeading" panose="020B0503040202060203" pitchFamily="34" charset="0"/>
              </a:rPr>
              <a:t>Rijksvastgoed/ atelier rijksbouwmeester</a:t>
            </a:r>
          </a:p>
          <a:p>
            <a:pPr marL="0" indent="0">
              <a:buNone/>
            </a:pPr>
            <a:endParaRPr lang="nl-NL" sz="2000" b="1" dirty="0">
              <a:solidFill>
                <a:schemeClr val="accent1">
                  <a:lumMod val="75000"/>
                </a:schemeClr>
              </a:solidFill>
              <a:latin typeface="RijksoverheidSansHeading" panose="020B0503040202060203" pitchFamily="34" charset="0"/>
            </a:endParaRPr>
          </a:p>
          <a:p>
            <a:pPr marL="0" indent="0">
              <a:buNone/>
            </a:pPr>
            <a:r>
              <a:rPr lang="nl-NL" sz="2000" b="1" dirty="0">
                <a:solidFill>
                  <a:schemeClr val="accent1">
                    <a:lumMod val="75000"/>
                  </a:schemeClr>
                </a:solidFill>
                <a:latin typeface="RijksoverheidSansHeading" panose="020B0503040202060203" pitchFamily="34" charset="0"/>
              </a:rPr>
              <a:t>Provincies (Drenthe, Noord-Holland)</a:t>
            </a:r>
          </a:p>
          <a:p>
            <a:pPr marL="0" indent="0">
              <a:buNone/>
            </a:pPr>
            <a:endParaRPr lang="nl-NL" sz="2000" b="1" dirty="0">
              <a:solidFill>
                <a:schemeClr val="accent1">
                  <a:lumMod val="75000"/>
                </a:schemeClr>
              </a:solidFill>
              <a:latin typeface="RijksoverheidSansHeading" panose="020B0503040202060203" pitchFamily="34" charset="0"/>
            </a:endParaRPr>
          </a:p>
          <a:p>
            <a:pPr marL="0" indent="0">
              <a:buNone/>
            </a:pPr>
            <a:r>
              <a:rPr lang="nl-NL" sz="2000" b="1" dirty="0">
                <a:solidFill>
                  <a:schemeClr val="accent1">
                    <a:lumMod val="75000"/>
                  </a:schemeClr>
                </a:solidFill>
                <a:latin typeface="RijksoverheidSansHeading" panose="020B0503040202060203" pitchFamily="34" charset="0"/>
              </a:rPr>
              <a:t>Gemeenten</a:t>
            </a:r>
          </a:p>
        </p:txBody>
      </p:sp>
    </p:spTree>
    <p:extLst>
      <p:ext uri="{BB962C8B-B14F-4D97-AF65-F5344CB8AC3E}">
        <p14:creationId xmlns:p14="http://schemas.microsoft.com/office/powerpoint/2010/main" val="567358615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</TotalTime>
  <Words>435</Words>
  <Application>Microsoft Office PowerPoint</Application>
  <PresentationFormat>Breedbeeld</PresentationFormat>
  <Paragraphs>75</Paragraphs>
  <Slides>12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RijksoverheidSansHeading</vt:lpstr>
      <vt:lpstr>Wingdings</vt:lpstr>
      <vt:lpstr>Kantoorthema</vt:lpstr>
      <vt:lpstr>Faro en het Monumentenbeleid</vt:lpstr>
      <vt:lpstr>wetten</vt:lpstr>
      <vt:lpstr>monumenten</vt:lpstr>
      <vt:lpstr>rijksmonumenten</vt:lpstr>
      <vt:lpstr>RCE programma Post 65</vt:lpstr>
      <vt:lpstr>aanwijzingsprogramma jonge (rijks)monumenten</vt:lpstr>
      <vt:lpstr>waarderingsproces</vt:lpstr>
      <vt:lpstr>procedure voor aanwijzing als monument</vt:lpstr>
      <vt:lpstr>opdrachtgevers voor aanwijzen jong erfgoed</vt:lpstr>
      <vt:lpstr>praktijktoets door erfgoedprofessionals in opdracht van rijk, provincie of gemeente</vt:lpstr>
      <vt:lpstr>Samenwerking </vt:lpstr>
      <vt:lpstr>planning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Faro en het Monumentenbeleid</dc:title>
  <dc:creator>Bers, Mieke van</dc:creator>
  <cp:lastModifiedBy>Bers, Mieke van</cp:lastModifiedBy>
  <cp:revision>4</cp:revision>
  <dcterms:created xsi:type="dcterms:W3CDTF">2024-10-09T17:01:25Z</dcterms:created>
  <dcterms:modified xsi:type="dcterms:W3CDTF">2024-10-16T14:53:18Z</dcterms:modified>
</cp:coreProperties>
</file>