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  <p:sldMasterId id="2147483661" r:id="rId5"/>
  </p:sldMasterIdLst>
  <p:notesMasterIdLst>
    <p:notesMasterId r:id="rId15"/>
  </p:notesMasterIdLst>
  <p:sldIdLst>
    <p:sldId id="256" r:id="rId6"/>
    <p:sldId id="257" r:id="rId7"/>
    <p:sldId id="268" r:id="rId8"/>
    <p:sldId id="269" r:id="rId9"/>
    <p:sldId id="272" r:id="rId10"/>
    <p:sldId id="271" r:id="rId11"/>
    <p:sldId id="266" r:id="rId12"/>
    <p:sldId id="270" r:id="rId13"/>
    <p:sldId id="273" r:id="rId14"/>
  </p:sldIdLst>
  <p:sldSz cx="18288000" cy="10287000"/>
  <p:notesSz cx="6858000" cy="9144000"/>
  <p:embeddedFontLs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Glacial Indifference" panose="020B0604020202020204" charset="0"/>
      <p:regular r:id="rId20"/>
    </p:embeddedFont>
    <p:embeddedFont>
      <p:font typeface="Lato" panose="020F0502020204030203" pitchFamily="34" charset="0"/>
      <p:regular r:id="rId21"/>
      <p:bold r:id="rId22"/>
      <p:italic r:id="rId23"/>
      <p:boldItalic r:id="rId24"/>
    </p:embeddedFont>
    <p:embeddedFont>
      <p:font typeface="League Spartan" panose="020B0604020202020204" charset="0"/>
      <p:regular r:id="rId25"/>
    </p:embeddedFont>
    <p:embeddedFont>
      <p:font typeface="Montserrat Bold" panose="020B0604020202020204" charset="0"/>
      <p:regular r:id="rId26"/>
      <p:bold r:id="rId27"/>
    </p:embeddedFont>
    <p:embeddedFont>
      <p:font typeface="Playlist Script" panose="020B0604020202020204" charset="0"/>
      <p:regular r:id="rId28"/>
    </p:embeddedFont>
    <p:embeddedFont>
      <p:font typeface="Raleway" pitchFamily="2" charset="0"/>
      <p:regular r:id="rId29"/>
      <p:bold r:id="rId30"/>
      <p:italic r:id="rId31"/>
      <p:boldItalic r:id="rId3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DED0A5D-3EEB-298B-D3A6-CFE1C748472E}" v="249" dt="2023-06-13T10:46:52.046"/>
    <p1510:client id="{7BD252DB-AA4F-9298-3FA1-A49FAD23A36E}" v="2" dt="2023-06-12T13:47:42.580"/>
    <p1510:client id="{E263CB21-D3BD-43A4-98F5-BD2B1D1FCE2C}" v="238" dt="2023-06-13T07:13:59.19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6805" autoAdjust="0"/>
  </p:normalViewPr>
  <p:slideViewPr>
    <p:cSldViewPr snapToGrid="0">
      <p:cViewPr varScale="1">
        <p:scale>
          <a:sx n="35" d="100"/>
          <a:sy n="35" d="100"/>
        </p:scale>
        <p:origin x="1173" y="27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customXml" Target="../customXml/item3.xml"/><Relationship Id="rId21" Type="http://schemas.openxmlformats.org/officeDocument/2006/relationships/font" Target="fonts/font6.fntdata"/><Relationship Id="rId34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font" Target="fonts/font14.fntdata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font" Target="fonts/font9.fntdata"/><Relationship Id="rId32" Type="http://schemas.openxmlformats.org/officeDocument/2006/relationships/font" Target="fonts/font17.fntdata"/><Relationship Id="rId37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36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font" Target="fonts/font4.fntdata"/><Relationship Id="rId31" Type="http://schemas.openxmlformats.org/officeDocument/2006/relationships/font" Target="fonts/font16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font" Target="fonts/font15.fntdata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04.07.2023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‹nr.›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c450fbd55a_1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c450fbd55a_1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dirty="0"/>
              <a:t>Ministerie OCW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dirty="0"/>
              <a:t>Katwijk, Noordwijk, Hillegom, Lisse en Teylingen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dirty="0"/>
              <a:t>Iets goeds doen voor een ander of de samenleving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dirty="0"/>
              <a:t>Nieuwe mensen ontmoeten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dirty="0"/>
              <a:t>Zichzelf persoonlijk ontwikkelen</a:t>
            </a:r>
            <a:endParaRPr lang="nl-NL" dirty="0">
              <a:ea typeface="Calibri"/>
              <a:cs typeface="Calibri"/>
            </a:endParaRPr>
          </a:p>
          <a:p>
            <a:endParaRPr lang="nl-NL" dirty="0">
              <a:ea typeface="Calibri"/>
              <a:cs typeface="Calibri"/>
            </a:endParaRPr>
          </a:p>
          <a:p>
            <a:r>
              <a:rPr lang="nl-NL" dirty="0">
                <a:ea typeface="Calibri"/>
                <a:cs typeface="Calibri"/>
              </a:rPr>
              <a:t>Doelgroep: </a:t>
            </a:r>
            <a:endParaRPr lang="en-US" dirty="0">
              <a:ea typeface="Calibri"/>
              <a:cs typeface="Calibri"/>
            </a:endParaRPr>
          </a:p>
          <a:p>
            <a:pPr marL="342900" indent="-342900">
              <a:buFont typeface="Wingdings,Sans-Serif"/>
              <a:buChar char="q"/>
            </a:pPr>
            <a:r>
              <a:rPr lang="nl-NL" dirty="0"/>
              <a:t>Tussenjaar</a:t>
            </a:r>
            <a:endParaRPr lang="en-US" dirty="0"/>
          </a:p>
          <a:p>
            <a:pPr marL="342900" indent="-342900">
              <a:buFont typeface="Wingdings,Sans-Serif"/>
              <a:buChar char="q"/>
            </a:pPr>
            <a:r>
              <a:rPr lang="nl-NL" dirty="0"/>
              <a:t>Meer sociale contacten </a:t>
            </a:r>
            <a:endParaRPr lang="en-US" dirty="0"/>
          </a:p>
          <a:p>
            <a:pPr marL="342900" indent="-342900">
              <a:buFont typeface="Wingdings,Sans-Serif"/>
              <a:buChar char="q"/>
            </a:pPr>
            <a:r>
              <a:rPr lang="nl-NL" dirty="0"/>
              <a:t>Meer zelfvertrouwen</a:t>
            </a:r>
            <a:endParaRPr lang="en-US" dirty="0"/>
          </a:p>
          <a:p>
            <a:pPr marL="342900" indent="-342900">
              <a:buFont typeface="Wingdings,Sans-Serif"/>
              <a:buChar char="q"/>
            </a:pPr>
            <a:r>
              <a:rPr lang="nl-NL" dirty="0"/>
              <a:t>Invulling van de dag</a:t>
            </a:r>
            <a:endParaRPr lang="en-US" dirty="0"/>
          </a:p>
          <a:p>
            <a:pPr marL="342900" indent="-342900">
              <a:buFont typeface="Wingdings,Sans-Serif"/>
              <a:buChar char="q"/>
            </a:pPr>
            <a:r>
              <a:rPr lang="nl-NL" dirty="0"/>
              <a:t>Iets goeds voor een ander willen doen</a:t>
            </a:r>
            <a:endParaRPr lang="en-US" dirty="0"/>
          </a:p>
          <a:p>
            <a:pPr marL="342900" indent="-342900">
              <a:buFont typeface="Wingdings,Sans-Serif"/>
              <a:buChar char="q"/>
            </a:pPr>
            <a:r>
              <a:rPr lang="nl-NL" dirty="0"/>
              <a:t>Studiekeuze richting uitproberen</a:t>
            </a:r>
            <a:endParaRPr lang="nl-NL" dirty="0">
              <a:ea typeface="Calibri"/>
              <a:cs typeface="Calibri"/>
            </a:endParaRPr>
          </a:p>
          <a:p>
            <a:endParaRPr lang="nl-NL" dirty="0"/>
          </a:p>
          <a:p>
            <a:r>
              <a:rPr lang="nl-NL" dirty="0"/>
              <a:t>Extra:</a:t>
            </a:r>
            <a:endParaRPr lang="nl-NL" dirty="0">
              <a:ea typeface="Calibri"/>
              <a:cs typeface="Calibri"/>
            </a:endParaRPr>
          </a:p>
          <a:p>
            <a:endParaRPr lang="nl-NL" dirty="0"/>
          </a:p>
          <a:p>
            <a:pPr marL="342900" indent="-342900">
              <a:buFont typeface="Wingdings,Sans-Serif"/>
              <a:buChar char="q"/>
            </a:pPr>
            <a:r>
              <a:rPr lang="nl-NL" dirty="0"/>
              <a:t>Vroegtijdig schoolverlaters</a:t>
            </a:r>
            <a:endParaRPr lang="en-US" dirty="0">
              <a:ea typeface="Calibri"/>
              <a:cs typeface="Calibri"/>
            </a:endParaRPr>
          </a:p>
          <a:p>
            <a:pPr marL="342900" indent="-342900">
              <a:buFont typeface="Wingdings,Sans-Serif"/>
              <a:buChar char="q"/>
            </a:pPr>
            <a:r>
              <a:rPr lang="nl-NL" dirty="0"/>
              <a:t>Psychische- of gedragsproblematiek zoals autisme, angststoornis </a:t>
            </a:r>
            <a:endParaRPr lang="en-US" dirty="0"/>
          </a:p>
          <a:p>
            <a:pPr marL="342900" indent="-342900">
              <a:buFont typeface="Wingdings,Sans-Serif"/>
              <a:buChar char="q"/>
            </a:pPr>
            <a:r>
              <a:rPr lang="nl-NL" dirty="0"/>
              <a:t>Verminderde cognitieve vaardigheden, bijv. LVB</a:t>
            </a:r>
            <a:endParaRPr lang="en-US" dirty="0"/>
          </a:p>
          <a:p>
            <a:pPr marL="342900" indent="-342900">
              <a:buFont typeface="Wingdings,Sans-Serif"/>
              <a:buChar char="q"/>
            </a:pPr>
            <a:r>
              <a:rPr lang="nl-NL" dirty="0"/>
              <a:t>Statushouders of Nederlands als tweede (derde etc.) taal</a:t>
            </a:r>
            <a:endParaRPr lang="en-US" dirty="0"/>
          </a:p>
          <a:p>
            <a:pPr marL="342900" indent="-342900">
              <a:buFont typeface="Wingdings,Sans-Serif"/>
              <a:buChar char="q"/>
            </a:pPr>
            <a:r>
              <a:rPr lang="nl-NL" dirty="0"/>
              <a:t>Een grote ondersteuningsvraag op het gebied van bijvoorbeeld studiekeuze, zinvolle dagbesteding of persoonlijke ontwikkeling waarbij persoonlijke begeleiding nodig is</a:t>
            </a:r>
            <a:endParaRPr lang="en-US" dirty="0"/>
          </a:p>
          <a:p>
            <a:pPr marL="342900" indent="-342900">
              <a:buFont typeface="Wingdings,Sans-Serif"/>
              <a:buChar char="q"/>
            </a:pPr>
            <a:r>
              <a:rPr lang="nl-NL" dirty="0"/>
              <a:t>(mogelijk) Overlast gevend gedrag</a:t>
            </a:r>
            <a:endParaRPr lang="en-US" dirty="0"/>
          </a:p>
          <a:p>
            <a:pPr marL="342900" indent="-342900">
              <a:buFont typeface="Wingdings,Sans-Serif"/>
              <a:buChar char="q"/>
            </a:pPr>
            <a:r>
              <a:rPr lang="nl-NL" dirty="0"/>
              <a:t>Achtergrond bij of doorverwijzing van HALT</a:t>
            </a:r>
            <a:endParaRPr lang="nl-NL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762575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cb9a0b074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cb9a0b074_2_0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dirty="0">
                <a:cs typeface="Calibri"/>
              </a:rPr>
              <a:t>Trainingen:</a:t>
            </a:r>
          </a:p>
          <a:p>
            <a:r>
              <a:rPr lang="nl-NL" b="1" dirty="0">
                <a:cs typeface="Calibri"/>
              </a:rPr>
              <a:t>Aanbod: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nl-NL" dirty="0">
                <a:cs typeface="Calibri"/>
              </a:rPr>
              <a:t>1x per 2 maanden een nieuwe groep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nl-NL" dirty="0">
                <a:cs typeface="Calibri"/>
              </a:rPr>
              <a:t>Vaardigheden zoals communicatie, presentatie &amp; inzicht in gedrag zichzelf &amp; anderen.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nl-NL" b="1" dirty="0">
                <a:cs typeface="Calibri"/>
              </a:rPr>
              <a:t>Belang: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nl-NL" b="0" dirty="0">
                <a:cs typeface="Calibri"/>
              </a:rPr>
              <a:t>Vaardigheden aanleren of versterken om zo persoonlijk doel te </a:t>
            </a:r>
            <a:r>
              <a:rPr lang="nl-NL" b="0" dirty="0" err="1">
                <a:cs typeface="Calibri"/>
              </a:rPr>
              <a:t>be</a:t>
            </a:r>
            <a:endParaRPr lang="nl-NL" b="0" dirty="0">
              <a:cs typeface="Calibri"/>
            </a:endParaRPr>
          </a:p>
          <a:p>
            <a:pPr marL="171450" indent="-171450">
              <a:buFont typeface="Wingdings" panose="05000000000000000000" pitchFamily="2" charset="2"/>
              <a:buChar char="q"/>
            </a:pPr>
            <a:endParaRPr lang="nl-NL" dirty="0">
              <a:cs typeface="Calibri"/>
            </a:endParaRPr>
          </a:p>
          <a:p>
            <a:endParaRPr lang="nl-NL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851630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Wingdings" panose="05000000000000000000" pitchFamily="2" charset="2"/>
              <a:buChar char="q"/>
            </a:pPr>
            <a:r>
              <a:rPr lang="nl-NL" dirty="0"/>
              <a:t>Filmpje -&gt; samenwerking </a:t>
            </a:r>
            <a:r>
              <a:rPr lang="nl-NL" dirty="0" err="1"/>
              <a:t>Fioretti</a:t>
            </a:r>
            <a:r>
              <a:rPr lang="nl-NL" dirty="0"/>
              <a:t> Lisse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nl-NL" dirty="0"/>
              <a:t>Matching door lokale welzijnsorganisatie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nl-NL" dirty="0"/>
              <a:t>Aansluitend aan interesses en wensen deelnemer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nl-NL" dirty="0"/>
              <a:t>Plaatsing binnen eigen gemeente (soms uitzondering)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endParaRPr lang="nl-NL" dirty="0"/>
          </a:p>
          <a:p>
            <a:endParaRPr lang="nl-NL" dirty="0"/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14974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Martien:</a:t>
            </a:r>
          </a:p>
          <a:p>
            <a:r>
              <a:rPr lang="nl-NL" b="1" dirty="0"/>
              <a:t>Doel</a:t>
            </a:r>
            <a:r>
              <a:rPr lang="nl-NL" b="0" dirty="0"/>
              <a:t>; </a:t>
            </a:r>
          </a:p>
          <a:p>
            <a:r>
              <a:rPr lang="nl-NL" b="0" dirty="0"/>
              <a:t>socialer worden </a:t>
            </a:r>
            <a:r>
              <a:rPr lang="nl-NL" b="0" dirty="0" err="1"/>
              <a:t>dmv</a:t>
            </a:r>
            <a:r>
              <a:rPr lang="nl-NL" b="0" dirty="0"/>
              <a:t> vrijwilligerswerk.</a:t>
            </a:r>
            <a:endParaRPr lang="nl-NL" b="1" dirty="0"/>
          </a:p>
          <a:p>
            <a:r>
              <a:rPr lang="nl-NL" b="1" dirty="0"/>
              <a:t>Werkzaamheden:</a:t>
            </a:r>
          </a:p>
          <a:p>
            <a:r>
              <a:rPr lang="nl-NL" dirty="0"/>
              <a:t>Onderdelen uit elkaar halen en schoonmaken. Onderdelen schilderen.</a:t>
            </a:r>
          </a:p>
          <a:p>
            <a:r>
              <a:rPr lang="nl-NL" dirty="0"/>
              <a:t>Praatje maken met bezoekers.</a:t>
            </a:r>
          </a:p>
          <a:p>
            <a:r>
              <a:rPr lang="nl-NL" b="1" dirty="0"/>
              <a:t>Resultaat:</a:t>
            </a:r>
          </a:p>
          <a:p>
            <a:r>
              <a:rPr lang="nl-NL">
                <a:cs typeface="Calibri"/>
              </a:rPr>
              <a:t>Meer zelfvertrouwen. Ervaring opgedaan in een vak leren. Trots.</a:t>
            </a:r>
          </a:p>
          <a:p>
            <a:endParaRPr lang="nl-NL" dirty="0">
              <a:cs typeface="Calibri"/>
            </a:endParaRPr>
          </a:p>
          <a:p>
            <a:r>
              <a:rPr lang="nl-NL" dirty="0"/>
              <a:t>Die foto is nog steeds leuk, en dat die op de website staat van de overheid voel ik me toch wel een beetje trots op</a:t>
            </a:r>
            <a:endParaRPr lang="nl-NL" dirty="0">
              <a:cs typeface="Calibri"/>
            </a:endParaRPr>
          </a:p>
          <a:p>
            <a:endParaRPr lang="nl-NL" dirty="0">
              <a:cs typeface="Calibri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61809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err="1"/>
              <a:t>Nidhal</a:t>
            </a:r>
            <a:endParaRPr lang="nl-NL" dirty="0"/>
          </a:p>
          <a:p>
            <a:r>
              <a:rPr lang="nl-NL" b="1" dirty="0"/>
              <a:t>Doel:</a:t>
            </a:r>
          </a:p>
          <a:p>
            <a:r>
              <a:rPr lang="nl-NL" b="0" dirty="0"/>
              <a:t>Meer contact met Nederlanders</a:t>
            </a:r>
          </a:p>
          <a:p>
            <a:r>
              <a:rPr lang="nl-NL" b="1" dirty="0"/>
              <a:t>Werkzaamheden:</a:t>
            </a:r>
          </a:p>
          <a:p>
            <a:r>
              <a:rPr lang="nl-NL" b="0" dirty="0"/>
              <a:t>Balie werkzaamheden, bezoekers te woord staan, hulp in het café.</a:t>
            </a:r>
          </a:p>
          <a:p>
            <a:r>
              <a:rPr lang="nl-NL" b="1" dirty="0"/>
              <a:t>Resultaat:</a:t>
            </a:r>
          </a:p>
          <a:p>
            <a:r>
              <a:rPr lang="nl-NL" b="0" dirty="0"/>
              <a:t>Meer zelfvertrouwen, betere beheersing van Nederlands &amp; certificaat behaald.</a:t>
            </a:r>
            <a:r>
              <a:rPr lang="nl-NL" dirty="0"/>
              <a:t> </a:t>
            </a:r>
          </a:p>
          <a:p>
            <a:endParaRPr lang="nl-NL" b="0" dirty="0">
              <a:cs typeface="Calibri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962191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4955448" y="831300"/>
            <a:ext cx="12488400" cy="0"/>
          </a:xfrm>
          <a:prstGeom prst="straightConnector1">
            <a:avLst/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1" name="Google Shape;11;p2"/>
          <p:cNvCxnSpPr/>
          <p:nvPr/>
        </p:nvCxnSpPr>
        <p:spPr>
          <a:xfrm>
            <a:off x="4955448" y="9480000"/>
            <a:ext cx="124884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2" name="Google Shape;12;p2"/>
          <p:cNvCxnSpPr/>
          <p:nvPr/>
        </p:nvCxnSpPr>
        <p:spPr>
          <a:xfrm>
            <a:off x="850396" y="831300"/>
            <a:ext cx="3666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4743450" y="1260450"/>
            <a:ext cx="12663000" cy="30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9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96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96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96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96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96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96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96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9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4780534" y="6476900"/>
            <a:ext cx="12663000" cy="2483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36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36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36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36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36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36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36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ldNum" idx="12"/>
          </p:nvPr>
        </p:nvSpPr>
        <p:spPr>
          <a:xfrm>
            <a:off x="16995998" y="9377518"/>
            <a:ext cx="1097400" cy="78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oogle Shape;17;p3"/>
          <p:cNvCxnSpPr/>
          <p:nvPr/>
        </p:nvCxnSpPr>
        <p:spPr>
          <a:xfrm>
            <a:off x="850400" y="831300"/>
            <a:ext cx="16593600" cy="0"/>
          </a:xfrm>
          <a:prstGeom prst="straightConnector1">
            <a:avLst/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8" name="Google Shape;18;p3"/>
          <p:cNvCxnSpPr/>
          <p:nvPr/>
        </p:nvCxnSpPr>
        <p:spPr>
          <a:xfrm>
            <a:off x="850400" y="9480000"/>
            <a:ext cx="165936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9" name="Google Shape;19;p3"/>
          <p:cNvSpPr txBox="1">
            <a:spLocks noGrp="1"/>
          </p:cNvSpPr>
          <p:nvPr>
            <p:ph type="title"/>
          </p:nvPr>
        </p:nvSpPr>
        <p:spPr>
          <a:xfrm>
            <a:off x="812850" y="3613650"/>
            <a:ext cx="16593600" cy="308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96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9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9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9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9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9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9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9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9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16995998" y="9377518"/>
            <a:ext cx="1097400" cy="78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Google Shape;22;p4"/>
          <p:cNvCxnSpPr/>
          <p:nvPr/>
        </p:nvCxnSpPr>
        <p:spPr>
          <a:xfrm>
            <a:off x="4955448" y="831300"/>
            <a:ext cx="12488400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3" name="Google Shape;23;p4"/>
          <p:cNvCxnSpPr/>
          <p:nvPr/>
        </p:nvCxnSpPr>
        <p:spPr>
          <a:xfrm>
            <a:off x="4955448" y="9480000"/>
            <a:ext cx="124884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4" name="Google Shape;24;p4"/>
          <p:cNvCxnSpPr/>
          <p:nvPr/>
        </p:nvCxnSpPr>
        <p:spPr>
          <a:xfrm>
            <a:off x="850396" y="831300"/>
            <a:ext cx="3666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5" name="Google Shape;25;p4"/>
          <p:cNvSpPr txBox="1">
            <a:spLocks noGrp="1"/>
          </p:cNvSpPr>
          <p:nvPr>
            <p:ph type="title"/>
          </p:nvPr>
        </p:nvSpPr>
        <p:spPr>
          <a:xfrm>
            <a:off x="4800500" y="1151900"/>
            <a:ext cx="12643200" cy="12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body" idx="1"/>
          </p:nvPr>
        </p:nvSpPr>
        <p:spPr>
          <a:xfrm>
            <a:off x="4820224" y="3191552"/>
            <a:ext cx="12643200" cy="600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914400" lvl="0" indent="-6858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828800" lvl="1" indent="-635000" rtl="0">
              <a:spcBef>
                <a:spcPts val="3200"/>
              </a:spcBef>
              <a:spcAft>
                <a:spcPts val="0"/>
              </a:spcAft>
              <a:buSzPts val="1400"/>
              <a:buChar char="○"/>
              <a:defRPr/>
            </a:lvl2pPr>
            <a:lvl3pPr marL="2743200" lvl="2" indent="-635000" rtl="0">
              <a:spcBef>
                <a:spcPts val="3200"/>
              </a:spcBef>
              <a:spcAft>
                <a:spcPts val="0"/>
              </a:spcAft>
              <a:buSzPts val="1400"/>
              <a:buChar char="■"/>
              <a:defRPr/>
            </a:lvl3pPr>
            <a:lvl4pPr marL="3657600" lvl="3" indent="-635000" rtl="0">
              <a:spcBef>
                <a:spcPts val="3200"/>
              </a:spcBef>
              <a:spcAft>
                <a:spcPts val="0"/>
              </a:spcAft>
              <a:buSzPts val="1400"/>
              <a:buChar char="●"/>
              <a:defRPr/>
            </a:lvl4pPr>
            <a:lvl5pPr marL="4572000" lvl="4" indent="-635000" rtl="0">
              <a:spcBef>
                <a:spcPts val="3200"/>
              </a:spcBef>
              <a:spcAft>
                <a:spcPts val="0"/>
              </a:spcAft>
              <a:buSzPts val="1400"/>
              <a:buChar char="○"/>
              <a:defRPr/>
            </a:lvl5pPr>
            <a:lvl6pPr marL="5486400" lvl="5" indent="-635000" rtl="0">
              <a:spcBef>
                <a:spcPts val="3200"/>
              </a:spcBef>
              <a:spcAft>
                <a:spcPts val="0"/>
              </a:spcAft>
              <a:buSzPts val="1400"/>
              <a:buChar char="■"/>
              <a:defRPr/>
            </a:lvl6pPr>
            <a:lvl7pPr marL="6400800" lvl="6" indent="-635000" rtl="0">
              <a:spcBef>
                <a:spcPts val="3200"/>
              </a:spcBef>
              <a:spcAft>
                <a:spcPts val="0"/>
              </a:spcAft>
              <a:buSzPts val="1400"/>
              <a:buChar char="●"/>
              <a:defRPr/>
            </a:lvl7pPr>
            <a:lvl8pPr marL="7315200" lvl="7" indent="-635000" rtl="0">
              <a:spcBef>
                <a:spcPts val="3200"/>
              </a:spcBef>
              <a:spcAft>
                <a:spcPts val="0"/>
              </a:spcAft>
              <a:buSzPts val="1400"/>
              <a:buChar char="○"/>
              <a:defRPr/>
            </a:lvl8pPr>
            <a:lvl9pPr marL="8229600" lvl="8" indent="-635000" rtl="0">
              <a:spcBef>
                <a:spcPts val="3200"/>
              </a:spcBef>
              <a:spcAft>
                <a:spcPts val="32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sldNum" idx="12"/>
          </p:nvPr>
        </p:nvSpPr>
        <p:spPr>
          <a:xfrm>
            <a:off x="16995998" y="9377518"/>
            <a:ext cx="1097400" cy="78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Google Shape;29;p5"/>
          <p:cNvCxnSpPr/>
          <p:nvPr/>
        </p:nvCxnSpPr>
        <p:spPr>
          <a:xfrm>
            <a:off x="4955448" y="831300"/>
            <a:ext cx="12488400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0" name="Google Shape;30;p5"/>
          <p:cNvCxnSpPr/>
          <p:nvPr/>
        </p:nvCxnSpPr>
        <p:spPr>
          <a:xfrm>
            <a:off x="4955448" y="9480000"/>
            <a:ext cx="124884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1" name="Google Shape;31;p5"/>
          <p:cNvCxnSpPr/>
          <p:nvPr/>
        </p:nvCxnSpPr>
        <p:spPr>
          <a:xfrm>
            <a:off x="850396" y="831300"/>
            <a:ext cx="3666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2" name="Google Shape;32;p5"/>
          <p:cNvSpPr txBox="1">
            <a:spLocks noGrp="1"/>
          </p:cNvSpPr>
          <p:nvPr>
            <p:ph type="title"/>
          </p:nvPr>
        </p:nvSpPr>
        <p:spPr>
          <a:xfrm>
            <a:off x="4800500" y="1151900"/>
            <a:ext cx="12643200" cy="12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1"/>
          </p:nvPr>
        </p:nvSpPr>
        <p:spPr>
          <a:xfrm>
            <a:off x="4800606" y="3205350"/>
            <a:ext cx="6142800" cy="600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914400" lvl="0" indent="-6350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2800"/>
            </a:lvl1pPr>
            <a:lvl2pPr marL="1828800" lvl="1" indent="-609600" rtl="0">
              <a:spcBef>
                <a:spcPts val="3200"/>
              </a:spcBef>
              <a:spcAft>
                <a:spcPts val="0"/>
              </a:spcAft>
              <a:buSzPts val="1200"/>
              <a:buChar char="○"/>
              <a:defRPr sz="2400"/>
            </a:lvl2pPr>
            <a:lvl3pPr marL="2743200" lvl="2" indent="-609600" rtl="0">
              <a:spcBef>
                <a:spcPts val="3200"/>
              </a:spcBef>
              <a:spcAft>
                <a:spcPts val="0"/>
              </a:spcAft>
              <a:buSzPts val="1200"/>
              <a:buChar char="■"/>
              <a:defRPr sz="2400"/>
            </a:lvl3pPr>
            <a:lvl4pPr marL="3657600" lvl="3" indent="-609600" rtl="0">
              <a:spcBef>
                <a:spcPts val="3200"/>
              </a:spcBef>
              <a:spcAft>
                <a:spcPts val="0"/>
              </a:spcAft>
              <a:buSzPts val="1200"/>
              <a:buChar char="●"/>
              <a:defRPr sz="2400"/>
            </a:lvl4pPr>
            <a:lvl5pPr marL="4572000" lvl="4" indent="-609600" rtl="0">
              <a:spcBef>
                <a:spcPts val="3200"/>
              </a:spcBef>
              <a:spcAft>
                <a:spcPts val="0"/>
              </a:spcAft>
              <a:buSzPts val="1200"/>
              <a:buChar char="○"/>
              <a:defRPr sz="2400"/>
            </a:lvl5pPr>
            <a:lvl6pPr marL="5486400" lvl="5" indent="-609600" rtl="0">
              <a:spcBef>
                <a:spcPts val="3200"/>
              </a:spcBef>
              <a:spcAft>
                <a:spcPts val="0"/>
              </a:spcAft>
              <a:buSzPts val="1200"/>
              <a:buChar char="■"/>
              <a:defRPr sz="2400"/>
            </a:lvl6pPr>
            <a:lvl7pPr marL="6400800" lvl="6" indent="-609600" rtl="0">
              <a:spcBef>
                <a:spcPts val="3200"/>
              </a:spcBef>
              <a:spcAft>
                <a:spcPts val="0"/>
              </a:spcAft>
              <a:buSzPts val="1200"/>
              <a:buChar char="●"/>
              <a:defRPr sz="2400"/>
            </a:lvl7pPr>
            <a:lvl8pPr marL="7315200" lvl="7" indent="-609600" rtl="0">
              <a:spcBef>
                <a:spcPts val="3200"/>
              </a:spcBef>
              <a:spcAft>
                <a:spcPts val="0"/>
              </a:spcAft>
              <a:buSzPts val="1200"/>
              <a:buChar char="○"/>
              <a:defRPr sz="2400"/>
            </a:lvl8pPr>
            <a:lvl9pPr marL="8229600" lvl="8" indent="-609600" rtl="0">
              <a:spcBef>
                <a:spcPts val="3200"/>
              </a:spcBef>
              <a:spcAft>
                <a:spcPts val="3200"/>
              </a:spcAft>
              <a:buSzPts val="1200"/>
              <a:buChar char="■"/>
              <a:defRPr sz="2400"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body" idx="2"/>
          </p:nvPr>
        </p:nvSpPr>
        <p:spPr>
          <a:xfrm>
            <a:off x="11301144" y="3205350"/>
            <a:ext cx="6142800" cy="600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914400" lvl="0" indent="-6350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2800"/>
            </a:lvl1pPr>
            <a:lvl2pPr marL="1828800" lvl="1" indent="-609600" rtl="0">
              <a:spcBef>
                <a:spcPts val="3200"/>
              </a:spcBef>
              <a:spcAft>
                <a:spcPts val="0"/>
              </a:spcAft>
              <a:buSzPts val="1200"/>
              <a:buChar char="○"/>
              <a:defRPr sz="2400"/>
            </a:lvl2pPr>
            <a:lvl3pPr marL="2743200" lvl="2" indent="-609600" rtl="0">
              <a:spcBef>
                <a:spcPts val="3200"/>
              </a:spcBef>
              <a:spcAft>
                <a:spcPts val="0"/>
              </a:spcAft>
              <a:buSzPts val="1200"/>
              <a:buChar char="■"/>
              <a:defRPr sz="2400"/>
            </a:lvl3pPr>
            <a:lvl4pPr marL="3657600" lvl="3" indent="-609600" rtl="0">
              <a:spcBef>
                <a:spcPts val="3200"/>
              </a:spcBef>
              <a:spcAft>
                <a:spcPts val="0"/>
              </a:spcAft>
              <a:buSzPts val="1200"/>
              <a:buChar char="●"/>
              <a:defRPr sz="2400"/>
            </a:lvl4pPr>
            <a:lvl5pPr marL="4572000" lvl="4" indent="-609600" rtl="0">
              <a:spcBef>
                <a:spcPts val="3200"/>
              </a:spcBef>
              <a:spcAft>
                <a:spcPts val="0"/>
              </a:spcAft>
              <a:buSzPts val="1200"/>
              <a:buChar char="○"/>
              <a:defRPr sz="2400"/>
            </a:lvl5pPr>
            <a:lvl6pPr marL="5486400" lvl="5" indent="-609600" rtl="0">
              <a:spcBef>
                <a:spcPts val="3200"/>
              </a:spcBef>
              <a:spcAft>
                <a:spcPts val="0"/>
              </a:spcAft>
              <a:buSzPts val="1200"/>
              <a:buChar char="■"/>
              <a:defRPr sz="2400"/>
            </a:lvl6pPr>
            <a:lvl7pPr marL="6400800" lvl="6" indent="-609600" rtl="0">
              <a:spcBef>
                <a:spcPts val="3200"/>
              </a:spcBef>
              <a:spcAft>
                <a:spcPts val="0"/>
              </a:spcAft>
              <a:buSzPts val="1200"/>
              <a:buChar char="●"/>
              <a:defRPr sz="2400"/>
            </a:lvl7pPr>
            <a:lvl8pPr marL="7315200" lvl="7" indent="-609600" rtl="0">
              <a:spcBef>
                <a:spcPts val="3200"/>
              </a:spcBef>
              <a:spcAft>
                <a:spcPts val="0"/>
              </a:spcAft>
              <a:buSzPts val="1200"/>
              <a:buChar char="○"/>
              <a:defRPr sz="2400"/>
            </a:lvl8pPr>
            <a:lvl9pPr marL="8229600" lvl="8" indent="-609600" rtl="0">
              <a:spcBef>
                <a:spcPts val="3200"/>
              </a:spcBef>
              <a:spcAft>
                <a:spcPts val="3200"/>
              </a:spcAft>
              <a:buSzPts val="1200"/>
              <a:buChar char="■"/>
              <a:defRPr sz="2400"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16995998" y="9377518"/>
            <a:ext cx="1097400" cy="78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606600" y="823150"/>
            <a:ext cx="17041200" cy="127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sldNum" idx="12"/>
          </p:nvPr>
        </p:nvSpPr>
        <p:spPr>
          <a:xfrm>
            <a:off x="16995998" y="9377518"/>
            <a:ext cx="1097400" cy="78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0" name="Google Shape;40;p7"/>
          <p:cNvCxnSpPr/>
          <p:nvPr/>
        </p:nvCxnSpPr>
        <p:spPr>
          <a:xfrm>
            <a:off x="850396" y="831300"/>
            <a:ext cx="3666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639000" y="1873200"/>
            <a:ext cx="5616000" cy="1511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4800"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639000" y="3693608"/>
            <a:ext cx="5616000" cy="561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914400" lvl="0" indent="-6096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2400"/>
            </a:lvl1pPr>
            <a:lvl2pPr marL="1828800" lvl="1" indent="-609600" rtl="0">
              <a:spcBef>
                <a:spcPts val="3200"/>
              </a:spcBef>
              <a:spcAft>
                <a:spcPts val="0"/>
              </a:spcAft>
              <a:buSzPts val="1200"/>
              <a:buChar char="○"/>
              <a:defRPr sz="2400"/>
            </a:lvl2pPr>
            <a:lvl3pPr marL="2743200" lvl="2" indent="-609600" rtl="0">
              <a:spcBef>
                <a:spcPts val="3200"/>
              </a:spcBef>
              <a:spcAft>
                <a:spcPts val="0"/>
              </a:spcAft>
              <a:buSzPts val="1200"/>
              <a:buChar char="■"/>
              <a:defRPr sz="2400"/>
            </a:lvl3pPr>
            <a:lvl4pPr marL="3657600" lvl="3" indent="-609600" rtl="0">
              <a:spcBef>
                <a:spcPts val="3200"/>
              </a:spcBef>
              <a:spcAft>
                <a:spcPts val="0"/>
              </a:spcAft>
              <a:buSzPts val="1200"/>
              <a:buChar char="●"/>
              <a:defRPr sz="2400"/>
            </a:lvl4pPr>
            <a:lvl5pPr marL="4572000" lvl="4" indent="-609600" rtl="0">
              <a:spcBef>
                <a:spcPts val="3200"/>
              </a:spcBef>
              <a:spcAft>
                <a:spcPts val="0"/>
              </a:spcAft>
              <a:buSzPts val="1200"/>
              <a:buChar char="○"/>
              <a:defRPr sz="2400"/>
            </a:lvl5pPr>
            <a:lvl6pPr marL="5486400" lvl="5" indent="-609600" rtl="0">
              <a:spcBef>
                <a:spcPts val="3200"/>
              </a:spcBef>
              <a:spcAft>
                <a:spcPts val="0"/>
              </a:spcAft>
              <a:buSzPts val="1200"/>
              <a:buChar char="■"/>
              <a:defRPr sz="2400"/>
            </a:lvl6pPr>
            <a:lvl7pPr marL="6400800" lvl="6" indent="-609600" rtl="0">
              <a:spcBef>
                <a:spcPts val="3200"/>
              </a:spcBef>
              <a:spcAft>
                <a:spcPts val="0"/>
              </a:spcAft>
              <a:buSzPts val="1200"/>
              <a:buChar char="●"/>
              <a:defRPr sz="2400"/>
            </a:lvl7pPr>
            <a:lvl8pPr marL="7315200" lvl="7" indent="-609600" rtl="0">
              <a:spcBef>
                <a:spcPts val="3200"/>
              </a:spcBef>
              <a:spcAft>
                <a:spcPts val="0"/>
              </a:spcAft>
              <a:buSzPts val="1200"/>
              <a:buChar char="○"/>
              <a:defRPr sz="2400"/>
            </a:lvl8pPr>
            <a:lvl9pPr marL="8229600" lvl="8" indent="-609600" rtl="0">
              <a:spcBef>
                <a:spcPts val="3200"/>
              </a:spcBef>
              <a:spcAft>
                <a:spcPts val="3200"/>
              </a:spcAft>
              <a:buSzPts val="1200"/>
              <a:buChar char="■"/>
              <a:defRPr sz="2400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sldNum" idx="12"/>
          </p:nvPr>
        </p:nvSpPr>
        <p:spPr>
          <a:xfrm>
            <a:off x="16995998" y="9377518"/>
            <a:ext cx="1097400" cy="78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rgbClr val="353535"/>
        </a:solid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5" name="Google Shape;45;p8"/>
          <p:cNvCxnSpPr/>
          <p:nvPr/>
        </p:nvCxnSpPr>
        <p:spPr>
          <a:xfrm>
            <a:off x="850396" y="831300"/>
            <a:ext cx="3666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6" name="Google Shape;46;p8"/>
          <p:cNvSpPr txBox="1">
            <a:spLocks noGrp="1"/>
          </p:cNvSpPr>
          <p:nvPr>
            <p:ph type="title"/>
          </p:nvPr>
        </p:nvSpPr>
        <p:spPr>
          <a:xfrm>
            <a:off x="566206" y="1424282"/>
            <a:ext cx="12488400" cy="767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9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96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96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96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96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96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96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96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9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sldNum" idx="12"/>
          </p:nvPr>
        </p:nvSpPr>
        <p:spPr>
          <a:xfrm>
            <a:off x="16995998" y="9377518"/>
            <a:ext cx="1097400" cy="78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6" name="Google Shape;56;p10"/>
          <p:cNvCxnSpPr/>
          <p:nvPr/>
        </p:nvCxnSpPr>
        <p:spPr>
          <a:xfrm>
            <a:off x="850400" y="9480000"/>
            <a:ext cx="165936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7" name="Google Shape;57;p10"/>
          <p:cNvCxnSpPr/>
          <p:nvPr/>
        </p:nvCxnSpPr>
        <p:spPr>
          <a:xfrm>
            <a:off x="850396" y="831300"/>
            <a:ext cx="3666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8" name="Google Shape;58;p10"/>
          <p:cNvSpPr txBox="1">
            <a:spLocks noGrp="1"/>
          </p:cNvSpPr>
          <p:nvPr>
            <p:ph type="body" idx="1"/>
          </p:nvPr>
        </p:nvSpPr>
        <p:spPr>
          <a:xfrm>
            <a:off x="656034" y="8452050"/>
            <a:ext cx="16777200" cy="78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914400" lvl="0" indent="-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59" name="Google Shape;59;p10"/>
          <p:cNvSpPr txBox="1">
            <a:spLocks noGrp="1"/>
          </p:cNvSpPr>
          <p:nvPr>
            <p:ph type="sldNum" idx="12"/>
          </p:nvPr>
        </p:nvSpPr>
        <p:spPr>
          <a:xfrm>
            <a:off x="16995998" y="9377518"/>
            <a:ext cx="1097400" cy="78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1" name="Google Shape;61;p11"/>
          <p:cNvCxnSpPr/>
          <p:nvPr/>
        </p:nvCxnSpPr>
        <p:spPr>
          <a:xfrm>
            <a:off x="850400" y="9480000"/>
            <a:ext cx="165936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2" name="Google Shape;62;p11"/>
          <p:cNvCxnSpPr/>
          <p:nvPr/>
        </p:nvCxnSpPr>
        <p:spPr>
          <a:xfrm>
            <a:off x="850400" y="831300"/>
            <a:ext cx="16593600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3" name="Google Shape;63;p11"/>
          <p:cNvSpPr txBox="1">
            <a:spLocks noGrp="1"/>
          </p:cNvSpPr>
          <p:nvPr>
            <p:ph type="title" hasCustomPrompt="1"/>
          </p:nvPr>
        </p:nvSpPr>
        <p:spPr>
          <a:xfrm>
            <a:off x="1707900" y="2609700"/>
            <a:ext cx="14872200" cy="307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19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19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19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19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19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19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19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19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19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t>xx%</a:t>
            </a:r>
          </a:p>
        </p:txBody>
      </p:sp>
      <p:sp>
        <p:nvSpPr>
          <p:cNvPr id="64" name="Google Shape;64;p11"/>
          <p:cNvSpPr txBox="1">
            <a:spLocks noGrp="1"/>
          </p:cNvSpPr>
          <p:nvPr>
            <p:ph type="body" idx="1"/>
          </p:nvPr>
        </p:nvSpPr>
        <p:spPr>
          <a:xfrm>
            <a:off x="1707900" y="5838900"/>
            <a:ext cx="14872200" cy="214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914400" lvl="0" indent="-6858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828800" lvl="1" indent="-635000" algn="ctr" rtl="0">
              <a:spcBef>
                <a:spcPts val="3200"/>
              </a:spcBef>
              <a:spcAft>
                <a:spcPts val="0"/>
              </a:spcAft>
              <a:buSzPts val="1400"/>
              <a:buChar char="○"/>
              <a:defRPr/>
            </a:lvl2pPr>
            <a:lvl3pPr marL="2743200" lvl="2" indent="-635000" algn="ctr" rtl="0">
              <a:spcBef>
                <a:spcPts val="3200"/>
              </a:spcBef>
              <a:spcAft>
                <a:spcPts val="0"/>
              </a:spcAft>
              <a:buSzPts val="1400"/>
              <a:buChar char="■"/>
              <a:defRPr/>
            </a:lvl3pPr>
            <a:lvl4pPr marL="3657600" lvl="3" indent="-635000" algn="ctr" rtl="0">
              <a:spcBef>
                <a:spcPts val="3200"/>
              </a:spcBef>
              <a:spcAft>
                <a:spcPts val="0"/>
              </a:spcAft>
              <a:buSzPts val="1400"/>
              <a:buChar char="●"/>
              <a:defRPr/>
            </a:lvl4pPr>
            <a:lvl5pPr marL="4572000" lvl="4" indent="-635000" algn="ctr" rtl="0">
              <a:spcBef>
                <a:spcPts val="3200"/>
              </a:spcBef>
              <a:spcAft>
                <a:spcPts val="0"/>
              </a:spcAft>
              <a:buSzPts val="1400"/>
              <a:buChar char="○"/>
              <a:defRPr/>
            </a:lvl5pPr>
            <a:lvl6pPr marL="5486400" lvl="5" indent="-635000" algn="ctr" rtl="0">
              <a:spcBef>
                <a:spcPts val="3200"/>
              </a:spcBef>
              <a:spcAft>
                <a:spcPts val="0"/>
              </a:spcAft>
              <a:buSzPts val="1400"/>
              <a:buChar char="■"/>
              <a:defRPr/>
            </a:lvl6pPr>
            <a:lvl7pPr marL="6400800" lvl="6" indent="-635000" algn="ctr" rtl="0">
              <a:spcBef>
                <a:spcPts val="3200"/>
              </a:spcBef>
              <a:spcAft>
                <a:spcPts val="0"/>
              </a:spcAft>
              <a:buSzPts val="1400"/>
              <a:buChar char="●"/>
              <a:defRPr/>
            </a:lvl7pPr>
            <a:lvl8pPr marL="7315200" lvl="7" indent="-635000" algn="ctr" rtl="0">
              <a:spcBef>
                <a:spcPts val="3200"/>
              </a:spcBef>
              <a:spcAft>
                <a:spcPts val="0"/>
              </a:spcAft>
              <a:buSzPts val="1400"/>
              <a:buChar char="○"/>
              <a:defRPr/>
            </a:lvl8pPr>
            <a:lvl9pPr marL="8229600" lvl="8" indent="-635000" algn="ctr" rtl="0">
              <a:spcBef>
                <a:spcPts val="3200"/>
              </a:spcBef>
              <a:spcAft>
                <a:spcPts val="32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5" name="Google Shape;65;p11"/>
          <p:cNvSpPr txBox="1">
            <a:spLocks noGrp="1"/>
          </p:cNvSpPr>
          <p:nvPr>
            <p:ph type="sldNum" idx="12"/>
          </p:nvPr>
        </p:nvSpPr>
        <p:spPr>
          <a:xfrm>
            <a:off x="16995998" y="9377518"/>
            <a:ext cx="1097400" cy="78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2"/>
          <p:cNvSpPr txBox="1">
            <a:spLocks noGrp="1"/>
          </p:cNvSpPr>
          <p:nvPr>
            <p:ph type="sldNum" idx="12"/>
          </p:nvPr>
        </p:nvSpPr>
        <p:spPr>
          <a:xfrm>
            <a:off x="16995998" y="9377518"/>
            <a:ext cx="1097400" cy="78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005E6F"/>
                </a:solidFill>
              </a:defRPr>
            </a:lvl1pPr>
          </a:lstStyle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914400" y="2400302"/>
            <a:ext cx="16459200" cy="6308272"/>
          </a:xfrm>
        </p:spPr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pic>
        <p:nvPicPr>
          <p:cNvPr id="5" name="Afbeelding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8906607"/>
            <a:ext cx="18288000" cy="1380394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872197" y="9117133"/>
            <a:ext cx="3782346" cy="919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985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wiss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800500" y="1151900"/>
            <a:ext cx="12643200" cy="127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820224" y="3191552"/>
            <a:ext cx="12643200" cy="60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Char char="●"/>
              <a:defRPr sz="18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6995998" y="9377518"/>
            <a:ext cx="1097400" cy="7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2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 rtl="0">
              <a:buNone/>
              <a:defRPr sz="2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 rtl="0">
              <a:buNone/>
              <a:defRPr sz="2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 rtl="0">
              <a:buNone/>
              <a:defRPr sz="2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 rtl="0">
              <a:buNone/>
              <a:defRPr sz="2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 rtl="0">
              <a:buNone/>
              <a:defRPr sz="2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 rtl="0">
              <a:buNone/>
              <a:defRPr sz="2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 rtl="0">
              <a:buNone/>
              <a:defRPr sz="2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 rtl="0">
              <a:buNone/>
              <a:defRPr sz="2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60" r:id="rId11"/>
  </p:sldLayoutIdLst>
  <p:transition spd="med">
    <p:fade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13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4.png"/><Relationship Id="rId4" Type="http://schemas.openxmlformats.org/officeDocument/2006/relationships/image" Target="../media/image1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4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KekeWssZQ0k?feature=oembed" TargetMode="External"/><Relationship Id="rId6" Type="http://schemas.openxmlformats.org/officeDocument/2006/relationships/image" Target="../media/image14.png"/><Relationship Id="rId5" Type="http://schemas.openxmlformats.org/officeDocument/2006/relationships/image" Target="../media/image4.png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21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9250680"/>
            <a:ext cx="18288000" cy="103632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t="62859"/>
          <a:stretch>
            <a:fillRect/>
          </a:stretch>
        </p:blipFill>
        <p:spPr>
          <a:xfrm rot="-10800000">
            <a:off x="0" y="-271687"/>
            <a:ext cx="18495100" cy="54952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031144" y="450376"/>
            <a:ext cx="14432811" cy="878855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/>
          <a:srcRect b="22037"/>
          <a:stretch>
            <a:fillRect/>
          </a:stretch>
        </p:blipFill>
        <p:spPr>
          <a:xfrm>
            <a:off x="3050091" y="5600700"/>
            <a:ext cx="5179026" cy="2677186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3136355" y="2255950"/>
            <a:ext cx="12547685" cy="38632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332"/>
              </a:lnSpc>
            </a:pPr>
            <a:r>
              <a:rPr lang="nl-NL" sz="6000" dirty="0">
                <a:latin typeface="League Spartan"/>
                <a:ea typeface="+mn-lt"/>
                <a:cs typeface="+mn-lt"/>
              </a:rPr>
              <a:t>Project Talent </a:t>
            </a:r>
            <a:endParaRPr lang="nl-NL" dirty="0"/>
          </a:p>
          <a:p>
            <a:pPr algn="ctr">
              <a:lnSpc>
                <a:spcPts val="10332"/>
              </a:lnSpc>
            </a:pPr>
            <a:r>
              <a:rPr lang="en-US" sz="6000" dirty="0">
                <a:latin typeface="League Spartan"/>
                <a:ea typeface="+mn-lt"/>
                <a:cs typeface="+mn-lt"/>
              </a:rPr>
              <a:t>14 </a:t>
            </a:r>
            <a:r>
              <a:rPr lang="en-US" sz="6000" dirty="0" err="1">
                <a:latin typeface="League Spartan"/>
                <a:ea typeface="+mn-lt"/>
                <a:cs typeface="+mn-lt"/>
              </a:rPr>
              <a:t>juni</a:t>
            </a:r>
            <a:r>
              <a:rPr lang="en-US" sz="6000" dirty="0">
                <a:latin typeface="League Spartan"/>
                <a:ea typeface="+mn-lt"/>
                <a:cs typeface="+mn-lt"/>
              </a:rPr>
              <a:t> 2023</a:t>
            </a:r>
            <a:endParaRPr lang="en-US" dirty="0"/>
          </a:p>
          <a:p>
            <a:pPr algn="ctr">
              <a:lnSpc>
                <a:spcPts val="10332"/>
              </a:lnSpc>
            </a:pPr>
            <a:endParaRPr lang="en-US" sz="6000" dirty="0">
              <a:latin typeface="League Spartan"/>
              <a:ea typeface="+mn-lt"/>
              <a:cs typeface="+mn-lt"/>
            </a:endParaRP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C343777F-ADF7-3E31-E493-E44F612EF8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54312" y="6419978"/>
            <a:ext cx="3505444" cy="155711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856336" y="3018774"/>
            <a:ext cx="5085562" cy="5254268"/>
            <a:chOff x="0" y="0"/>
            <a:chExt cx="6780749" cy="7005691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t="11255" b="11255"/>
            <a:stretch>
              <a:fillRect/>
            </a:stretch>
          </p:blipFill>
          <p:spPr>
            <a:xfrm>
              <a:off x="0" y="0"/>
              <a:ext cx="6780749" cy="7005691"/>
            </a:xfrm>
            <a:prstGeom prst="rect">
              <a:avLst/>
            </a:prstGeom>
          </p:spPr>
        </p:pic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rcRect t="68020"/>
          <a:stretch>
            <a:fillRect/>
          </a:stretch>
        </p:blipFill>
        <p:spPr>
          <a:xfrm rot="-10800000">
            <a:off x="-2" y="-241322"/>
            <a:ext cx="18288001" cy="46787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5400000">
            <a:off x="2933863" y="3697547"/>
            <a:ext cx="6930507" cy="4114800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4396713" y="1066800"/>
            <a:ext cx="9494574" cy="9031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40"/>
              </a:lnSpc>
            </a:pPr>
            <a:r>
              <a:rPr lang="en-US" sz="6230">
                <a:solidFill>
                  <a:srgbClr val="000000"/>
                </a:solidFill>
                <a:latin typeface="League Spartan"/>
              </a:rPr>
              <a:t>VOORSTELLEN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568575" y="1922287"/>
            <a:ext cx="13150849" cy="4138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40"/>
              </a:lnSpc>
              <a:spcBef>
                <a:spcPct val="0"/>
              </a:spcBef>
            </a:pPr>
            <a:endParaRPr lang="en-US" sz="2450">
              <a:solidFill>
                <a:srgbClr val="545454"/>
              </a:solidFill>
              <a:latin typeface="Montserrat Bold"/>
            </a:endParaRP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flipH="1">
            <a:off x="10499091" y="3018774"/>
            <a:ext cx="4218329" cy="3701584"/>
          </a:xfrm>
          <a:prstGeom prst="rect">
            <a:avLst/>
          </a:prstGeom>
        </p:spPr>
      </p:pic>
      <p:sp>
        <p:nvSpPr>
          <p:cNvPr id="14" name="TextBox 14"/>
          <p:cNvSpPr txBox="1"/>
          <p:nvPr/>
        </p:nvSpPr>
        <p:spPr>
          <a:xfrm>
            <a:off x="10229658" y="3386044"/>
            <a:ext cx="5194833" cy="16164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54"/>
              </a:lnSpc>
            </a:pPr>
            <a:r>
              <a:rPr lang="en-US" sz="4610">
                <a:solidFill>
                  <a:srgbClr val="000000"/>
                </a:solidFill>
                <a:latin typeface="Glacial Indifference"/>
              </a:rPr>
              <a:t>Marloes </a:t>
            </a:r>
          </a:p>
          <a:p>
            <a:pPr algn="ctr">
              <a:lnSpc>
                <a:spcPts val="6454"/>
              </a:lnSpc>
            </a:pPr>
            <a:r>
              <a:rPr lang="en-US" sz="4610">
                <a:solidFill>
                  <a:srgbClr val="000000"/>
                </a:solidFill>
                <a:latin typeface="Glacial Indifference"/>
              </a:rPr>
              <a:t>de Mooij 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7962E0B3-C20D-89C2-B2A1-B155A3D9C0D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8824" y="8853309"/>
            <a:ext cx="1676064" cy="75036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25;p20"/>
          <p:cNvSpPr txBox="1"/>
          <p:nvPr/>
        </p:nvSpPr>
        <p:spPr>
          <a:xfrm>
            <a:off x="11703205" y="539152"/>
            <a:ext cx="6606362" cy="97564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182850" tIns="182850" rIns="182850" bIns="182850" anchor="t" anchorCtr="0">
            <a:spAutoFit/>
          </a:bodyPr>
          <a:lstStyle/>
          <a:p>
            <a:pPr marL="571500" indent="-571500" defTabSz="1828800">
              <a:buFont typeface="Arial" panose="020B0604020202020204" pitchFamily="34" charset="0"/>
              <a:buChar char="•"/>
              <a:defRPr/>
            </a:pPr>
            <a:endParaRPr lang="nl-NL" sz="3000" dirty="0">
              <a:solidFill>
                <a:schemeClr val="bg2"/>
              </a:solidFill>
              <a:latin typeface="League Spartan"/>
            </a:endParaRPr>
          </a:p>
          <a:p>
            <a:pPr defTabSz="1828800">
              <a:defRPr/>
            </a:pPr>
            <a:r>
              <a:rPr lang="nl-NL" sz="4000" dirty="0">
                <a:solidFill>
                  <a:schemeClr val="bg2"/>
                </a:solidFill>
                <a:latin typeface="League Spartan"/>
              </a:rPr>
              <a:t>Project Talent </a:t>
            </a:r>
          </a:p>
          <a:p>
            <a:pPr defTabSz="1828800">
              <a:defRPr/>
            </a:pPr>
            <a:endParaRPr lang="nl-NL" sz="3000" dirty="0">
              <a:solidFill>
                <a:schemeClr val="bg2"/>
              </a:solidFill>
              <a:latin typeface="League Spartan"/>
            </a:endParaRPr>
          </a:p>
          <a:p>
            <a:pPr marL="571500" indent="-571500" defTabSz="1828800">
              <a:buFont typeface="Arial" panose="020B0604020202020204" pitchFamily="34" charset="0"/>
              <a:buChar char="•"/>
              <a:defRPr/>
            </a:pPr>
            <a:r>
              <a:rPr lang="nl-NL" sz="3000" dirty="0">
                <a:solidFill>
                  <a:schemeClr val="bg2"/>
                </a:solidFill>
                <a:latin typeface="League Spartan"/>
              </a:rPr>
              <a:t>Welzijnskompas, Welzijn Noordwijk, Welzijn Teylingen, Welzijnskwartier</a:t>
            </a:r>
          </a:p>
          <a:p>
            <a:pPr marL="571500" indent="-571500" defTabSz="1828800">
              <a:buFont typeface="Arial" panose="020B0604020202020204" pitchFamily="34" charset="0"/>
              <a:buChar char="•"/>
              <a:defRPr/>
            </a:pPr>
            <a:r>
              <a:rPr lang="nl-NL" sz="3000" dirty="0">
                <a:solidFill>
                  <a:schemeClr val="bg2"/>
                </a:solidFill>
                <a:latin typeface="League Spartan"/>
              </a:rPr>
              <a:t>Tussen de 14 en 27 jaar </a:t>
            </a:r>
          </a:p>
          <a:p>
            <a:pPr marL="571500" indent="-571500" defTabSz="1828800">
              <a:buFont typeface="Arial" panose="020B0604020202020204" pitchFamily="34" charset="0"/>
              <a:buChar char="•"/>
              <a:defRPr/>
            </a:pPr>
            <a:r>
              <a:rPr lang="nl-NL" sz="3000" dirty="0">
                <a:solidFill>
                  <a:schemeClr val="bg2"/>
                </a:solidFill>
                <a:latin typeface="League Spartan"/>
              </a:rPr>
              <a:t>Duin- en Bollenstreek</a:t>
            </a:r>
          </a:p>
          <a:p>
            <a:pPr marL="571500" indent="-571500" defTabSz="1828800">
              <a:buFont typeface="Arial" panose="020B0604020202020204" pitchFamily="34" charset="0"/>
              <a:buChar char="•"/>
              <a:defRPr/>
            </a:pPr>
            <a:r>
              <a:rPr lang="nl-NL" sz="3000" dirty="0" err="1">
                <a:solidFill>
                  <a:schemeClr val="bg2"/>
                </a:solidFill>
                <a:latin typeface="League Spartan"/>
              </a:rPr>
              <a:t>Skillstrainingen</a:t>
            </a:r>
            <a:endParaRPr lang="nl-NL" sz="3000" dirty="0">
              <a:solidFill>
                <a:schemeClr val="bg2"/>
              </a:solidFill>
              <a:latin typeface="League Spartan"/>
            </a:endParaRPr>
          </a:p>
          <a:p>
            <a:pPr marL="571500" indent="-571500">
              <a:buFont typeface="Arial" panose="020B0604020202020204" pitchFamily="34" charset="0"/>
              <a:buChar char="•"/>
              <a:defRPr/>
            </a:pPr>
            <a:r>
              <a:rPr lang="nl-NL" sz="3000" dirty="0">
                <a:solidFill>
                  <a:schemeClr val="bg2"/>
                </a:solidFill>
                <a:latin typeface="League Spartan"/>
              </a:rPr>
              <a:t>Doe-Plek: 5 maanden 1 dagdeel aan de slag</a:t>
            </a:r>
          </a:p>
          <a:p>
            <a:pPr marL="571500" indent="-571500" defTabSz="1828800">
              <a:buFont typeface="Arial" panose="020B0604020202020204" pitchFamily="34" charset="0"/>
              <a:buChar char="•"/>
              <a:defRPr/>
            </a:pPr>
            <a:r>
              <a:rPr lang="nl-NL" sz="3000" dirty="0">
                <a:solidFill>
                  <a:schemeClr val="bg2"/>
                </a:solidFill>
                <a:latin typeface="League Spartan"/>
              </a:rPr>
              <a:t>Feestelijke afsluiting met certificaat</a:t>
            </a:r>
          </a:p>
          <a:p>
            <a:pPr marL="571500" indent="-571500" defTabSz="1828800">
              <a:buFont typeface="Arial" panose="020B0604020202020204" pitchFamily="34" charset="0"/>
              <a:buChar char="•"/>
              <a:defRPr/>
            </a:pPr>
            <a:endParaRPr lang="nl-NL" sz="3000" dirty="0">
              <a:solidFill>
                <a:schemeClr val="bg2"/>
              </a:solidFill>
              <a:latin typeface="League Spartan"/>
            </a:endParaRPr>
          </a:p>
          <a:p>
            <a:pPr marL="571500" indent="-571500" defTabSz="1828800">
              <a:buFont typeface="Arial" panose="020B0604020202020204" pitchFamily="34" charset="0"/>
              <a:buChar char="•"/>
              <a:defRPr/>
            </a:pPr>
            <a:endParaRPr lang="nl-NL" sz="3000" dirty="0">
              <a:solidFill>
                <a:schemeClr val="bg2"/>
              </a:solidFill>
              <a:latin typeface="League Spartan"/>
            </a:endParaRPr>
          </a:p>
          <a:p>
            <a:pPr marL="571500" indent="-571500" defTabSz="1828800">
              <a:buFont typeface="Arial" panose="020B0604020202020204" pitchFamily="34" charset="0"/>
              <a:buChar char="•"/>
              <a:defRPr/>
            </a:pPr>
            <a:endParaRPr lang="nl-NL" sz="3000" dirty="0">
              <a:solidFill>
                <a:schemeClr val="bg2"/>
              </a:solidFill>
              <a:latin typeface="League Spartan"/>
            </a:endParaRPr>
          </a:p>
          <a:p>
            <a:pPr marL="571500" indent="-571500" defTabSz="1828800">
              <a:buFont typeface="Arial" panose="020B0604020202020204" pitchFamily="34" charset="0"/>
              <a:buChar char="•"/>
              <a:defRPr/>
            </a:pPr>
            <a:endParaRPr lang="nl-NL" sz="3000" dirty="0">
              <a:solidFill>
                <a:schemeClr val="bg2"/>
              </a:solidFill>
              <a:latin typeface="League Spartan"/>
            </a:endParaRPr>
          </a:p>
          <a:p>
            <a:pPr defTabSz="1828800">
              <a:defRPr/>
            </a:pPr>
            <a:endParaRPr lang="nl-NL" sz="3000" dirty="0">
              <a:solidFill>
                <a:schemeClr val="bg2"/>
              </a:solidFill>
              <a:latin typeface="League Spartan"/>
            </a:endParaRPr>
          </a:p>
          <a:p>
            <a:pPr defTabSz="1828800">
              <a:defRPr/>
            </a:pPr>
            <a:endParaRPr lang="nl-NL" sz="3000" dirty="0">
              <a:solidFill>
                <a:schemeClr val="bg2"/>
              </a:solidFill>
              <a:latin typeface="League Spartan"/>
              <a:ea typeface="Lato"/>
              <a:cs typeface="Lato"/>
            </a:endParaRPr>
          </a:p>
          <a:p>
            <a:pPr defTabSz="1828800">
              <a:defRPr/>
            </a:pPr>
            <a:endParaRPr sz="3000" dirty="0">
              <a:solidFill>
                <a:schemeClr val="bg2"/>
              </a:solidFill>
              <a:latin typeface="League Spartan"/>
              <a:ea typeface="Lato"/>
              <a:cs typeface="Lato"/>
            </a:endParaRPr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74324" y="9119193"/>
            <a:ext cx="1937781" cy="869527"/>
          </a:xfrm>
          <a:prstGeom prst="rect">
            <a:avLst/>
          </a:prstGeom>
        </p:spPr>
      </p:pic>
      <p:pic>
        <p:nvPicPr>
          <p:cNvPr id="6" name="Afbeelding 5" descr="Afbeelding met overdekt, persoon, elektronica, computerbeeldscherm&#10;&#10;Automatisch gegenereerde beschrijving">
            <a:extLst>
              <a:ext uri="{FF2B5EF4-FFF2-40B4-BE49-F238E27FC236}">
                <a16:creationId xmlns:a16="http://schemas.microsoft.com/office/drawing/2014/main" id="{CD8BE11C-6B03-0ADC-217A-C8A5EB3B3A8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3" r="20595"/>
          <a:stretch/>
        </p:blipFill>
        <p:spPr>
          <a:xfrm>
            <a:off x="-1" y="233059"/>
            <a:ext cx="11626282" cy="10078878"/>
          </a:xfrm>
          <a:prstGeom prst="rect">
            <a:avLst/>
          </a:prstGeom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77597E60-5091-D5A4-0244-298304EABBF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61515"/>
          <a:stretch/>
        </p:blipFill>
        <p:spPr>
          <a:xfrm rot="10800000">
            <a:off x="-1" y="-341001"/>
            <a:ext cx="18309566" cy="574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164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 descr="Afbeelding met kaart, tekst, atlas&#10;&#10;Automatisch gegenereerde beschrijving">
            <a:extLst>
              <a:ext uri="{FF2B5EF4-FFF2-40B4-BE49-F238E27FC236}">
                <a16:creationId xmlns:a16="http://schemas.microsoft.com/office/drawing/2014/main" id="{05366556-3D35-A79E-149B-3D4A7D07987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04" r="3273" b="-152"/>
          <a:stretch/>
        </p:blipFill>
        <p:spPr>
          <a:xfrm>
            <a:off x="4541469" y="391884"/>
            <a:ext cx="13740015" cy="9829626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27762" y="8920347"/>
            <a:ext cx="1676064" cy="750366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138D66F5-8616-E4A1-F546-D8ECD6166CFA}"/>
              </a:ext>
            </a:extLst>
          </p:cNvPr>
          <p:cNvSpPr txBox="1"/>
          <p:nvPr/>
        </p:nvSpPr>
        <p:spPr>
          <a:xfrm>
            <a:off x="463720" y="1265103"/>
            <a:ext cx="3538904" cy="547842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nl-NL" sz="7000" b="1">
                <a:solidFill>
                  <a:schemeClr val="bg2"/>
                </a:solidFill>
                <a:latin typeface="League Spartan"/>
              </a:rPr>
              <a:t>ZET JEZELF OP </a:t>
            </a:r>
          </a:p>
          <a:p>
            <a:pPr algn="ctr"/>
            <a:r>
              <a:rPr lang="nl-NL" sz="7000" b="1">
                <a:solidFill>
                  <a:schemeClr val="bg2"/>
                </a:solidFill>
                <a:latin typeface="League Spartan"/>
              </a:rPr>
              <a:t>DE KAART</a:t>
            </a:r>
          </a:p>
        </p:txBody>
      </p:sp>
      <p:sp>
        <p:nvSpPr>
          <p:cNvPr id="8" name="Afgeronde rechthoek 10">
            <a:extLst>
              <a:ext uri="{FF2B5EF4-FFF2-40B4-BE49-F238E27FC236}">
                <a16:creationId xmlns:a16="http://schemas.microsoft.com/office/drawing/2014/main" id="{0BE01097-279D-771D-2763-FE1C496A2793}"/>
              </a:ext>
            </a:extLst>
          </p:cNvPr>
          <p:cNvSpPr/>
          <p:nvPr/>
        </p:nvSpPr>
        <p:spPr>
          <a:xfrm>
            <a:off x="16052607" y="8129553"/>
            <a:ext cx="2235394" cy="338135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828800">
              <a:defRPr/>
            </a:pPr>
            <a:endParaRPr lang="nl-NL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D9109DA5-2391-3C4C-D6F2-8C29A967D8E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8824" y="8853309"/>
            <a:ext cx="1676064" cy="750366"/>
          </a:xfrm>
          <a:prstGeom prst="rect">
            <a:avLst/>
          </a:prstGeom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344059CE-0CF4-E780-3FB3-1C463E39DB8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61515"/>
          <a:stretch/>
        </p:blipFill>
        <p:spPr>
          <a:xfrm rot="10800000">
            <a:off x="-1" y="-341001"/>
            <a:ext cx="18309566" cy="574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494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kstvak 6">
            <a:extLst>
              <a:ext uri="{FF2B5EF4-FFF2-40B4-BE49-F238E27FC236}">
                <a16:creationId xmlns:a16="http://schemas.microsoft.com/office/drawing/2014/main" id="{5A86211E-A717-248E-E121-102E36140D6E}"/>
              </a:ext>
            </a:extLst>
          </p:cNvPr>
          <p:cNvSpPr txBox="1"/>
          <p:nvPr/>
        </p:nvSpPr>
        <p:spPr>
          <a:xfrm>
            <a:off x="672320" y="681487"/>
            <a:ext cx="8480073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8000">
                <a:latin typeface="League Spartan"/>
                <a:ea typeface="Calibri"/>
                <a:cs typeface="Calibri"/>
              </a:rPr>
              <a:t>DOE PLEK</a:t>
            </a:r>
            <a:endParaRPr lang="nl-NL" sz="8000">
              <a:latin typeface="League Spartan"/>
            </a:endParaRPr>
          </a:p>
        </p:txBody>
      </p:sp>
      <p:pic>
        <p:nvPicPr>
          <p:cNvPr id="8" name="Onlinemedia 7" title="PROJECT TALENT || KICKBOXEN">
            <a:hlinkClick r:id="" action="ppaction://media"/>
            <a:extLst>
              <a:ext uri="{FF2B5EF4-FFF2-40B4-BE49-F238E27FC236}">
                <a16:creationId xmlns:a16="http://schemas.microsoft.com/office/drawing/2014/main" id="{DF630BFF-F486-4359-0332-2E247A119936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566365" y="2004926"/>
            <a:ext cx="13172055" cy="7452024"/>
          </a:xfrm>
          <a:prstGeom prst="rect">
            <a:avLst/>
          </a:prstGeom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id="{C1413136-DB0F-AE66-DAE9-C99DC8D06B2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61515"/>
          <a:stretch/>
        </p:blipFill>
        <p:spPr>
          <a:xfrm rot="10800000">
            <a:off x="-1" y="-341001"/>
            <a:ext cx="18309566" cy="574059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1B97DAC1-138B-39D2-4377-579A3CD5D6B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8824" y="8853309"/>
            <a:ext cx="1676064" cy="750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781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kstvak 6">
            <a:extLst>
              <a:ext uri="{FF2B5EF4-FFF2-40B4-BE49-F238E27FC236}">
                <a16:creationId xmlns:a16="http://schemas.microsoft.com/office/drawing/2014/main" id="{5A86211E-A717-248E-E121-102E36140D6E}"/>
              </a:ext>
            </a:extLst>
          </p:cNvPr>
          <p:cNvSpPr txBox="1"/>
          <p:nvPr/>
        </p:nvSpPr>
        <p:spPr>
          <a:xfrm>
            <a:off x="672320" y="681487"/>
            <a:ext cx="8480073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8000">
                <a:latin typeface="League Spartan"/>
                <a:ea typeface="Calibri"/>
                <a:cs typeface="Calibri"/>
              </a:rPr>
              <a:t>DOE PLEK</a:t>
            </a:r>
            <a:endParaRPr lang="nl-NL" sz="8000">
              <a:latin typeface="League Spartan"/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D97A4717-D14F-B485-4B32-0D4B29A3DFE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1515"/>
          <a:stretch/>
        </p:blipFill>
        <p:spPr>
          <a:xfrm rot="10800000">
            <a:off x="-1" y="-341001"/>
            <a:ext cx="18309566" cy="574059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B52759F3-454A-20D7-37A4-1C70FC3958B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8824" y="8853309"/>
            <a:ext cx="1676064" cy="750366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42FCC03E-AA57-F568-1455-08A9D66303A9}"/>
              </a:ext>
            </a:extLst>
          </p:cNvPr>
          <p:cNvSpPr txBox="1"/>
          <p:nvPr/>
        </p:nvSpPr>
        <p:spPr>
          <a:xfrm>
            <a:off x="860821" y="2771775"/>
            <a:ext cx="8404621" cy="60016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800" dirty="0">
                <a:latin typeface="League Spartan"/>
              </a:rPr>
              <a:t>„Ik </a:t>
            </a:r>
            <a:r>
              <a:rPr lang="en-US" sz="4800" dirty="0" err="1">
                <a:latin typeface="League Spartan"/>
              </a:rPr>
              <a:t>wil</a:t>
            </a:r>
            <a:r>
              <a:rPr lang="en-US" sz="4800" dirty="0">
                <a:latin typeface="League Spartan"/>
              </a:rPr>
              <a:t> </a:t>
            </a:r>
            <a:r>
              <a:rPr lang="en-US" sz="4800" dirty="0" err="1">
                <a:latin typeface="League Spartan"/>
              </a:rPr>
              <a:t>socialer</a:t>
            </a:r>
            <a:r>
              <a:rPr lang="en-US" sz="4800" dirty="0">
                <a:latin typeface="League Spartan"/>
              </a:rPr>
              <a:t> </a:t>
            </a:r>
            <a:r>
              <a:rPr lang="en-US" sz="4800" dirty="0" err="1">
                <a:latin typeface="League Spartan"/>
              </a:rPr>
              <a:t>worden</a:t>
            </a:r>
            <a:r>
              <a:rPr lang="en-US" sz="4800" dirty="0">
                <a:latin typeface="League Spartan"/>
              </a:rPr>
              <a:t>. </a:t>
            </a:r>
            <a:r>
              <a:rPr lang="en-US" sz="4800" dirty="0" err="1">
                <a:latin typeface="League Spartan"/>
              </a:rPr>
              <a:t>Mijn</a:t>
            </a:r>
            <a:r>
              <a:rPr lang="en-US" sz="4800" dirty="0">
                <a:latin typeface="League Spartan"/>
              </a:rPr>
              <a:t> </a:t>
            </a:r>
            <a:r>
              <a:rPr lang="en-US" sz="4800" dirty="0" err="1">
                <a:latin typeface="League Spartan"/>
              </a:rPr>
              <a:t>pleegouders</a:t>
            </a:r>
            <a:r>
              <a:rPr lang="en-US" sz="4800" dirty="0">
                <a:latin typeface="League Spartan"/>
              </a:rPr>
              <a:t> </a:t>
            </a:r>
            <a:r>
              <a:rPr lang="en-US" sz="4800" dirty="0" err="1">
                <a:latin typeface="League Spartan"/>
              </a:rPr>
              <a:t>vonden</a:t>
            </a:r>
            <a:r>
              <a:rPr lang="en-US" sz="4800" dirty="0">
                <a:latin typeface="League Spartan"/>
              </a:rPr>
              <a:t> het </a:t>
            </a:r>
            <a:r>
              <a:rPr lang="en-US" sz="4800" dirty="0" err="1">
                <a:latin typeface="League Spartan"/>
              </a:rPr>
              <a:t>een</a:t>
            </a:r>
            <a:r>
              <a:rPr lang="en-US" sz="4800" dirty="0">
                <a:latin typeface="League Spartan"/>
              </a:rPr>
              <a:t> </a:t>
            </a:r>
            <a:r>
              <a:rPr lang="en-US" sz="4800" dirty="0" err="1">
                <a:latin typeface="League Spartan"/>
              </a:rPr>
              <a:t>goed</a:t>
            </a:r>
            <a:r>
              <a:rPr lang="en-US" sz="4800" dirty="0">
                <a:latin typeface="League Spartan"/>
              </a:rPr>
              <a:t> idee </a:t>
            </a:r>
            <a:r>
              <a:rPr lang="en-US" sz="4800" dirty="0" err="1">
                <a:latin typeface="League Spartan"/>
              </a:rPr>
              <a:t>als</a:t>
            </a:r>
            <a:r>
              <a:rPr lang="en-US" sz="4800" dirty="0">
                <a:latin typeface="League Spartan"/>
              </a:rPr>
              <a:t> </a:t>
            </a:r>
            <a:r>
              <a:rPr lang="en-US" sz="4800" dirty="0" err="1">
                <a:latin typeface="League Spartan"/>
              </a:rPr>
              <a:t>ik</a:t>
            </a:r>
            <a:r>
              <a:rPr lang="en-US" sz="4800" dirty="0">
                <a:latin typeface="League Spartan"/>
              </a:rPr>
              <a:t> </a:t>
            </a:r>
            <a:endParaRPr lang="nl-NL" sz="4800" dirty="0">
              <a:latin typeface="League Spartan"/>
              <a:cs typeface="Calibri"/>
            </a:endParaRPr>
          </a:p>
          <a:p>
            <a:pPr algn="ctr"/>
            <a:r>
              <a:rPr lang="en-US" sz="4800" dirty="0" err="1">
                <a:latin typeface="League Spartan"/>
              </a:rPr>
              <a:t>vrijwilligerswerk</a:t>
            </a:r>
            <a:r>
              <a:rPr lang="en-US" sz="4800" dirty="0">
                <a:latin typeface="League Spartan"/>
              </a:rPr>
              <a:t> </a:t>
            </a:r>
            <a:r>
              <a:rPr lang="en-US" sz="4800" dirty="0" err="1">
                <a:latin typeface="League Spartan"/>
              </a:rPr>
              <a:t>ging</a:t>
            </a:r>
            <a:r>
              <a:rPr lang="en-US" sz="4800" dirty="0">
                <a:latin typeface="League Spartan"/>
              </a:rPr>
              <a:t> </a:t>
            </a:r>
            <a:r>
              <a:rPr lang="en-US" sz="4800" dirty="0" err="1">
                <a:latin typeface="League Spartan"/>
              </a:rPr>
              <a:t>zoeken</a:t>
            </a:r>
            <a:r>
              <a:rPr lang="en-US" sz="4800" dirty="0">
                <a:latin typeface="League Spartan"/>
              </a:rPr>
              <a:t>, en met </a:t>
            </a:r>
            <a:r>
              <a:rPr lang="en-US" sz="4800" dirty="0" err="1">
                <a:latin typeface="League Spartan"/>
              </a:rPr>
              <a:t>hulp</a:t>
            </a:r>
            <a:r>
              <a:rPr lang="en-US" sz="4800" dirty="0">
                <a:latin typeface="League Spartan"/>
              </a:rPr>
              <a:t> van hen ben </a:t>
            </a:r>
            <a:r>
              <a:rPr lang="en-US" sz="4800" dirty="0" err="1">
                <a:latin typeface="League Spartan"/>
              </a:rPr>
              <a:t>ik</a:t>
            </a:r>
            <a:r>
              <a:rPr lang="en-US" sz="4800" dirty="0">
                <a:latin typeface="League Spartan"/>
              </a:rPr>
              <a:t> </a:t>
            </a:r>
            <a:r>
              <a:rPr lang="en-US" sz="4800" dirty="0" err="1">
                <a:latin typeface="League Spartan"/>
              </a:rPr>
              <a:t>hier</a:t>
            </a:r>
            <a:r>
              <a:rPr lang="en-US" sz="4800" dirty="0">
                <a:latin typeface="League Spartan"/>
              </a:rPr>
              <a:t> </a:t>
            </a:r>
            <a:r>
              <a:rPr lang="en-US" sz="4800" dirty="0" err="1">
                <a:latin typeface="League Spartan"/>
              </a:rPr>
              <a:t>terechtgekomen</a:t>
            </a:r>
            <a:r>
              <a:rPr lang="en-US" sz="4800" dirty="0">
                <a:latin typeface="League Spartan"/>
              </a:rPr>
              <a:t>.”</a:t>
            </a:r>
            <a:endParaRPr lang="nl-NL" sz="4800" dirty="0">
              <a:latin typeface="League Spartan"/>
              <a:cs typeface="Calibri"/>
            </a:endParaRPr>
          </a:p>
        </p:txBody>
      </p:sp>
      <p:pic>
        <p:nvPicPr>
          <p:cNvPr id="10" name="Afbeelding 10" descr="Afbeelding met overdekt, plafond&#10;&#10;Automatisch gegenereerde beschrijving">
            <a:extLst>
              <a:ext uri="{FF2B5EF4-FFF2-40B4-BE49-F238E27FC236}">
                <a16:creationId xmlns:a16="http://schemas.microsoft.com/office/drawing/2014/main" id="{BEF83E0B-F029-1C49-010D-0B32C50716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01213" y="2764988"/>
            <a:ext cx="7672387" cy="5096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534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kstvak 6">
            <a:extLst>
              <a:ext uri="{FF2B5EF4-FFF2-40B4-BE49-F238E27FC236}">
                <a16:creationId xmlns:a16="http://schemas.microsoft.com/office/drawing/2014/main" id="{5A86211E-A717-248E-E121-102E36140D6E}"/>
              </a:ext>
            </a:extLst>
          </p:cNvPr>
          <p:cNvSpPr txBox="1"/>
          <p:nvPr/>
        </p:nvSpPr>
        <p:spPr>
          <a:xfrm>
            <a:off x="672320" y="681487"/>
            <a:ext cx="8480073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8000">
                <a:latin typeface="League Spartan"/>
                <a:ea typeface="Calibri"/>
                <a:cs typeface="Calibri"/>
              </a:rPr>
              <a:t>DOE PLEK</a:t>
            </a:r>
            <a:endParaRPr lang="nl-NL" sz="8000">
              <a:latin typeface="League Spartan"/>
            </a:endParaRPr>
          </a:p>
        </p:txBody>
      </p:sp>
      <p:pic>
        <p:nvPicPr>
          <p:cNvPr id="3074" name="Picture 2" descr="Museum De Zwarte Tulp | Museum/nl\">
            <a:extLst>
              <a:ext uri="{FF2B5EF4-FFF2-40B4-BE49-F238E27FC236}">
                <a16:creationId xmlns:a16="http://schemas.microsoft.com/office/drawing/2014/main" id="{B42637AB-0838-4DE7-7959-4B43DA7349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18" y="1483623"/>
            <a:ext cx="10623731" cy="7031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id="{6D78804E-67CF-6B68-88E4-297E22699D5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61515"/>
          <a:stretch/>
        </p:blipFill>
        <p:spPr>
          <a:xfrm rot="10800000">
            <a:off x="-1" y="-341001"/>
            <a:ext cx="18309566" cy="574059"/>
          </a:xfrm>
          <a:prstGeom prst="rect">
            <a:avLst/>
          </a:prstGeom>
        </p:spPr>
      </p:pic>
      <p:pic>
        <p:nvPicPr>
          <p:cNvPr id="4" name="Afbeelding 4" descr="Afbeelding met tekst, persoon, vasthouden, poseren&#10;&#10;Automatisch gegenereerde beschrijving">
            <a:extLst>
              <a:ext uri="{FF2B5EF4-FFF2-40B4-BE49-F238E27FC236}">
                <a16:creationId xmlns:a16="http://schemas.microsoft.com/office/drawing/2014/main" id="{CFBD56EA-A661-DD99-BD7C-2D49F67687A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491" b="-997"/>
          <a:stretch/>
        </p:blipFill>
        <p:spPr>
          <a:xfrm>
            <a:off x="672761" y="1936630"/>
            <a:ext cx="7236140" cy="5432220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293FFE87-7080-E33A-A1D5-285E8121BCC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8824" y="8853309"/>
            <a:ext cx="1676064" cy="75036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>
            <a:extLst>
              <a:ext uri="{FF2B5EF4-FFF2-40B4-BE49-F238E27FC236}">
                <a16:creationId xmlns:a16="http://schemas.microsoft.com/office/drawing/2014/main" id="{1AAFDF74-1350-7954-E1F6-62577ED2B6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1515"/>
          <a:stretch/>
        </p:blipFill>
        <p:spPr>
          <a:xfrm rot="10800000">
            <a:off x="-1" y="-341001"/>
            <a:ext cx="18309566" cy="574059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CA8172CE-9741-DF07-D12B-4D25D7AF609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8824" y="8853309"/>
            <a:ext cx="1676064" cy="750366"/>
          </a:xfrm>
          <a:prstGeom prst="rect">
            <a:avLst/>
          </a:prstGeom>
        </p:spPr>
      </p:pic>
      <p:pic>
        <p:nvPicPr>
          <p:cNvPr id="10" name="Afbeelding 10" descr="Afbeelding met overdekt, persoon, muur, keuken&#10;&#10;Automatisch gegenereerde beschrijving">
            <a:extLst>
              <a:ext uri="{FF2B5EF4-FFF2-40B4-BE49-F238E27FC236}">
                <a16:creationId xmlns:a16="http://schemas.microsoft.com/office/drawing/2014/main" id="{1A8B1207-5E29-4829-2584-896F6E2C287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35000"/>
          </a:blip>
          <a:stretch>
            <a:fillRect/>
          </a:stretch>
        </p:blipFill>
        <p:spPr>
          <a:xfrm flipH="1">
            <a:off x="0" y="-341002"/>
            <a:ext cx="18370152" cy="12186791"/>
          </a:xfrm>
          <a:prstGeom prst="rect">
            <a:avLst/>
          </a:prstGeom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2865DC28-6128-5A68-FC7D-74AC7C930F5A}"/>
              </a:ext>
            </a:extLst>
          </p:cNvPr>
          <p:cNvSpPr txBox="1"/>
          <p:nvPr/>
        </p:nvSpPr>
        <p:spPr>
          <a:xfrm>
            <a:off x="6425512" y="1214471"/>
            <a:ext cx="13024022" cy="550920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4800" b="1" dirty="0">
                <a:solidFill>
                  <a:srgbClr val="444444"/>
                </a:solidFill>
                <a:latin typeface="League Spartan"/>
                <a:cs typeface="Calibri"/>
              </a:rPr>
              <a:t>Aandachtspunten voor MDT en matching van jongeren aan </a:t>
            </a:r>
          </a:p>
          <a:p>
            <a:r>
              <a:rPr lang="nl-NL" sz="4800" b="1" dirty="0">
                <a:solidFill>
                  <a:srgbClr val="444444"/>
                </a:solidFill>
                <a:latin typeface="League Spartan"/>
                <a:cs typeface="Calibri"/>
              </a:rPr>
              <a:t>Doe-Plekken</a:t>
            </a:r>
            <a:br>
              <a:rPr lang="nl-NL" sz="4800" b="1" dirty="0">
                <a:solidFill>
                  <a:srgbClr val="444444"/>
                </a:solidFill>
                <a:latin typeface="League Spartan"/>
                <a:cs typeface="Calibri"/>
              </a:rPr>
            </a:br>
            <a:r>
              <a:rPr lang="nl-NL" sz="4800" b="1" dirty="0">
                <a:solidFill>
                  <a:srgbClr val="444444"/>
                </a:solidFill>
                <a:latin typeface="League Spartan"/>
                <a:cs typeface="Calibri"/>
              </a:rPr>
              <a:t> </a:t>
            </a:r>
            <a:r>
              <a:rPr lang="en-US" sz="4800" b="1" dirty="0">
                <a:solidFill>
                  <a:srgbClr val="444444"/>
                </a:solidFill>
                <a:latin typeface="League Spartan"/>
                <a:cs typeface="Calibri"/>
              </a:rPr>
              <a:t>​</a:t>
            </a:r>
          </a:p>
          <a:p>
            <a:pPr>
              <a:buChar char="•"/>
            </a:pPr>
            <a:r>
              <a:rPr lang="nl-NL" sz="4000" dirty="0">
                <a:solidFill>
                  <a:srgbClr val="444444"/>
                </a:solidFill>
                <a:latin typeface="League Spartan"/>
                <a:cs typeface="Arial"/>
              </a:rPr>
              <a:t> Interesse en motivatie</a:t>
            </a:r>
            <a:r>
              <a:rPr lang="en-US" sz="4000" dirty="0">
                <a:solidFill>
                  <a:srgbClr val="444444"/>
                </a:solidFill>
                <a:latin typeface="League Spartan"/>
                <a:cs typeface="Arial"/>
              </a:rPr>
              <a:t>​</a:t>
            </a:r>
          </a:p>
          <a:p>
            <a:pPr>
              <a:buChar char="•"/>
            </a:pPr>
            <a:r>
              <a:rPr lang="nl-NL" sz="4000" dirty="0">
                <a:solidFill>
                  <a:srgbClr val="444444"/>
                </a:solidFill>
                <a:latin typeface="League Spartan"/>
                <a:cs typeface="Arial"/>
              </a:rPr>
              <a:t> Buiten de box durven kijken</a:t>
            </a:r>
            <a:r>
              <a:rPr lang="en-US" sz="4000" dirty="0">
                <a:solidFill>
                  <a:srgbClr val="444444"/>
                </a:solidFill>
                <a:latin typeface="League Spartan"/>
                <a:cs typeface="Arial"/>
              </a:rPr>
              <a:t>​</a:t>
            </a:r>
          </a:p>
          <a:p>
            <a:pPr>
              <a:buChar char="•"/>
            </a:pPr>
            <a:r>
              <a:rPr lang="nl-NL" sz="4000" dirty="0">
                <a:solidFill>
                  <a:srgbClr val="444444"/>
                </a:solidFill>
                <a:latin typeface="League Spartan"/>
                <a:cs typeface="Arial"/>
              </a:rPr>
              <a:t> Lokale partijen betrekken</a:t>
            </a:r>
            <a:r>
              <a:rPr lang="en-US" sz="4000" dirty="0">
                <a:solidFill>
                  <a:srgbClr val="444444"/>
                </a:solidFill>
                <a:latin typeface="League Spartan"/>
                <a:cs typeface="Arial"/>
              </a:rPr>
              <a:t>​</a:t>
            </a:r>
          </a:p>
          <a:p>
            <a:pPr>
              <a:buChar char="•"/>
            </a:pPr>
            <a:r>
              <a:rPr lang="nl-NL" sz="4000" dirty="0">
                <a:solidFill>
                  <a:srgbClr val="444444"/>
                </a:solidFill>
                <a:latin typeface="League Spartan"/>
                <a:cs typeface="Arial"/>
              </a:rPr>
              <a:t> Verwachtingsmanagement</a:t>
            </a:r>
          </a:p>
        </p:txBody>
      </p:sp>
    </p:spTree>
    <p:extLst>
      <p:ext uri="{BB962C8B-B14F-4D97-AF65-F5344CB8AC3E}">
        <p14:creationId xmlns:p14="http://schemas.microsoft.com/office/powerpoint/2010/main" val="791297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2031144" y="469749"/>
            <a:ext cx="14432811" cy="8788551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3694726" y="2107586"/>
            <a:ext cx="11607015" cy="3892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162"/>
              </a:lnSpc>
            </a:pPr>
            <a:r>
              <a:rPr lang="en-US" sz="9323">
                <a:solidFill>
                  <a:srgbClr val="494949"/>
                </a:solidFill>
                <a:latin typeface="League Spartan"/>
              </a:rPr>
              <a:t>BEDANKT VOOR JULLIE AANDACHT!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278127" y="6371690"/>
            <a:ext cx="8440212" cy="12928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70"/>
              </a:lnSpc>
            </a:pPr>
            <a:r>
              <a:rPr lang="en-US" sz="10939">
                <a:solidFill>
                  <a:srgbClr val="000000"/>
                </a:solidFill>
                <a:latin typeface="Playlist Script"/>
              </a:rPr>
              <a:t>Zijn er vragen?</a:t>
            </a:r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1AAFDF74-1350-7954-E1F6-62577ED2B6C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61515"/>
          <a:stretch/>
        </p:blipFill>
        <p:spPr>
          <a:xfrm rot="10800000">
            <a:off x="-1" y="-341001"/>
            <a:ext cx="18309566" cy="574059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CA8172CE-9741-DF07-D12B-4D25D7AF609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8824" y="8853309"/>
            <a:ext cx="1676064" cy="750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408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wiss">
  <a:themeElements>
    <a:clrScheme name="Swiss">
      <a:dk1>
        <a:srgbClr val="F46524"/>
      </a:dk1>
      <a:lt1>
        <a:srgbClr val="FFFFFF"/>
      </a:lt1>
      <a:dk2>
        <a:srgbClr val="000000"/>
      </a:dk2>
      <a:lt2>
        <a:srgbClr val="757575"/>
      </a:lt2>
      <a:accent1>
        <a:srgbClr val="01579B"/>
      </a:accent1>
      <a:accent2>
        <a:srgbClr val="27C7BD"/>
      </a:accent2>
      <a:accent3>
        <a:srgbClr val="0099E8"/>
      </a:accent3>
      <a:accent4>
        <a:srgbClr val="51B9A3"/>
      </a:accent4>
      <a:accent5>
        <a:srgbClr val="FB8C00"/>
      </a:accent5>
      <a:accent6>
        <a:srgbClr val="FFAE88"/>
      </a:accent6>
      <a:hlink>
        <a:srgbClr val="0277BD"/>
      </a:hlink>
      <a:folHlink>
        <a:srgbClr val="0277B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3562F961AE4A44CA4AF6947779C5845" ma:contentTypeVersion="16" ma:contentTypeDescription="Een nieuw document maken." ma:contentTypeScope="" ma:versionID="158bbf757a065581e8fe37d7a16375e1">
  <xsd:schema xmlns:xsd="http://www.w3.org/2001/XMLSchema" xmlns:xs="http://www.w3.org/2001/XMLSchema" xmlns:p="http://schemas.microsoft.com/office/2006/metadata/properties" xmlns:ns2="d6a27eb7-dcc1-4148-afb2-3ecf6e8846c9" xmlns:ns3="f51d93a4-2778-4728-b947-4a6b294f99fb" targetNamespace="http://schemas.microsoft.com/office/2006/metadata/properties" ma:root="true" ma:fieldsID="c3417d1bbee46feeb0b74e25ca89ae68" ns2:_="" ns3:_="">
    <xsd:import namespace="d6a27eb7-dcc1-4148-afb2-3ecf6e8846c9"/>
    <xsd:import namespace="f51d93a4-2778-4728-b947-4a6b294f99f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a27eb7-dcc1-4148-afb2-3ecf6e8846c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Afbeeldingtags" ma:readOnly="false" ma:fieldId="{5cf76f15-5ced-4ddc-b409-7134ff3c332f}" ma:taxonomyMulti="true" ma:sspId="07c200ec-7eeb-4b63-8e01-e2fd11670b0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1d93a4-2778-4728-b947-4a6b294f99fb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32e993f6-0671-4492-bf19-6a55dce09a09}" ma:internalName="TaxCatchAll" ma:showField="CatchAllData" ma:web="f51d93a4-2778-4728-b947-4a6b294f99f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6a27eb7-dcc1-4148-afb2-3ecf6e8846c9">
      <Terms xmlns="http://schemas.microsoft.com/office/infopath/2007/PartnerControls"/>
    </lcf76f155ced4ddcb4097134ff3c332f>
    <TaxCatchAll xmlns="f51d93a4-2778-4728-b947-4a6b294f99fb" xsi:nil="true"/>
    <SharedWithUsers xmlns="f51d93a4-2778-4728-b947-4a6b294f99fb">
      <UserInfo>
        <DisplayName>Mariëlle de Mooij | Welzijnskwartier</DisplayName>
        <AccountId>401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36C2E93A-F267-4E44-B949-983D8718D364}">
  <ds:schemaRefs>
    <ds:schemaRef ds:uri="d6a27eb7-dcc1-4148-afb2-3ecf6e8846c9"/>
    <ds:schemaRef ds:uri="f51d93a4-2778-4728-b947-4a6b294f99f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2A177D93-0298-45CC-B64F-BF86CB67287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663908C-D874-494F-9D2B-5C44C21D8BA2}">
  <ds:schemaRefs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http://purl.org/dc/terms/"/>
    <ds:schemaRef ds:uri="http://purl.org/dc/elements/1.1/"/>
    <ds:schemaRef ds:uri="http://schemas.microsoft.com/office/infopath/2007/PartnerControls"/>
    <ds:schemaRef ds:uri="d6a27eb7-dcc1-4148-afb2-3ecf6e8846c9"/>
    <ds:schemaRef ds:uri="f51d93a4-2778-4728-b947-4a6b294f99fb"/>
    <ds:schemaRef ds:uri="http://schemas.microsoft.com/office/2006/metadata/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394</Words>
  <Application>Microsoft Office PowerPoint</Application>
  <PresentationFormat>Aangepast</PresentationFormat>
  <Paragraphs>88</Paragraphs>
  <Slides>9</Slides>
  <Notes>5</Notes>
  <HiddenSlides>0</HiddenSlides>
  <MMClips>1</MMClips>
  <ScaleCrop>false</ScaleCrop>
  <HeadingPairs>
    <vt:vector size="6" baseType="variant">
      <vt:variant>
        <vt:lpstr>Gebruikte lettertypen</vt:lpstr>
      </vt:variant>
      <vt:variant>
        <vt:i4>10</vt:i4>
      </vt:variant>
      <vt:variant>
        <vt:lpstr>Thema</vt:lpstr>
      </vt:variant>
      <vt:variant>
        <vt:i4>2</vt:i4>
      </vt:variant>
      <vt:variant>
        <vt:lpstr>Diatitels</vt:lpstr>
      </vt:variant>
      <vt:variant>
        <vt:i4>9</vt:i4>
      </vt:variant>
    </vt:vector>
  </HeadingPairs>
  <TitlesOfParts>
    <vt:vector size="21" baseType="lpstr">
      <vt:lpstr>Montserrat Bold</vt:lpstr>
      <vt:lpstr>Playlist Script</vt:lpstr>
      <vt:lpstr>Wingdings,Sans-Serif</vt:lpstr>
      <vt:lpstr>Wingdings</vt:lpstr>
      <vt:lpstr>Raleway</vt:lpstr>
      <vt:lpstr>Calibri</vt:lpstr>
      <vt:lpstr>Lato</vt:lpstr>
      <vt:lpstr>Glacial Indifference</vt:lpstr>
      <vt:lpstr>Arial</vt:lpstr>
      <vt:lpstr>League Spartan</vt:lpstr>
      <vt:lpstr>Office Theme</vt:lpstr>
      <vt:lpstr>Swiss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Presentatie JW algemeen</dc:title>
  <cp:lastModifiedBy>Raaijmakers, Robin</cp:lastModifiedBy>
  <cp:revision>92</cp:revision>
  <dcterms:created xsi:type="dcterms:W3CDTF">2006-08-16T00:00:00Z</dcterms:created>
  <dcterms:modified xsi:type="dcterms:W3CDTF">2023-07-04T09:27:38Z</dcterms:modified>
  <dc:identifier>DAFd1s5a0g8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0x01010013562F961AE4A44CA4AF6947779C5845</vt:lpwstr>
  </property>
  <property fmtid="{D5CDD505-2E9C-101B-9397-08002B2CF9AE}" pid="3" name="MediaServiceImageTags">
    <vt:lpwstr/>
  </property>
</Properties>
</file>