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5" r:id="rId2"/>
    <p:sldId id="284" r:id="rId3"/>
    <p:sldId id="286" r:id="rId4"/>
    <p:sldId id="281" r:id="rId5"/>
    <p:sldId id="266" r:id="rId6"/>
    <p:sldId id="283" r:id="rId7"/>
    <p:sldId id="265" r:id="rId8"/>
    <p:sldId id="279" r:id="rId9"/>
    <p:sldId id="26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4296" autoAdjust="0"/>
  </p:normalViewPr>
  <p:slideViewPr>
    <p:cSldViewPr snapToGrid="0">
      <p:cViewPr varScale="1">
        <p:scale>
          <a:sx n="52" d="100"/>
          <a:sy n="52" d="100"/>
        </p:scale>
        <p:origin x="813" y="41"/>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31-5-2022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31-5-2022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85292067-D04E-EE40-B16F-5668AD7590FE}"/>
              </a:ext>
            </a:extLst>
          </p:cNvPr>
          <p:cNvSpPr>
            <a:spLocks noGrp="1"/>
          </p:cNvSpPr>
          <p:nvPr>
            <p:ph type="pic" sz="quarter" idx="22"/>
          </p:nvPr>
        </p:nvSpPr>
        <p:spPr>
          <a:xfrm>
            <a:off x="-3174" y="-11875"/>
            <a:ext cx="6101316" cy="6869875"/>
          </a:xfrm>
          <a:custGeom>
            <a:avLst/>
            <a:gdLst>
              <a:gd name="connsiteX0" fmla="*/ 0 w 6099175"/>
              <a:gd name="connsiteY0" fmla="*/ 0 h 6858000"/>
              <a:gd name="connsiteX1" fmla="*/ 5773588 w 6099175"/>
              <a:gd name="connsiteY1" fmla="*/ 0 h 6858000"/>
              <a:gd name="connsiteX2" fmla="*/ 5773588 w 6099175"/>
              <a:gd name="connsiteY2" fmla="*/ 1152000 h 6858000"/>
              <a:gd name="connsiteX3" fmla="*/ 6099175 w 6099175"/>
              <a:gd name="connsiteY3" fmla="*/ 1152000 h 6858000"/>
              <a:gd name="connsiteX4" fmla="*/ 6099175 w 6099175"/>
              <a:gd name="connsiteY4" fmla="*/ 6858000 h 6858000"/>
              <a:gd name="connsiteX5" fmla="*/ 0 w 6099175"/>
              <a:gd name="connsiteY5" fmla="*/ 6858000 h 6858000"/>
              <a:gd name="connsiteX0" fmla="*/ 0 w 6099175"/>
              <a:gd name="connsiteY0" fmla="*/ 0 h 6858000"/>
              <a:gd name="connsiteX1" fmla="*/ 5773588 w 6099175"/>
              <a:gd name="connsiteY1" fmla="*/ 0 h 6858000"/>
              <a:gd name="connsiteX2" fmla="*/ 5799467 w 6099175"/>
              <a:gd name="connsiteY2" fmla="*/ 1143373 h 6858000"/>
              <a:gd name="connsiteX3" fmla="*/ 6099175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99175"/>
              <a:gd name="connsiteY0" fmla="*/ 0 h 6858000"/>
              <a:gd name="connsiteX1" fmla="*/ 5805276 w 6099175"/>
              <a:gd name="connsiteY1" fmla="*/ 4527 h 6858000"/>
              <a:gd name="connsiteX2" fmla="*/ 5799467 w 6099175"/>
              <a:gd name="connsiteY2" fmla="*/ 1143373 h 6858000"/>
              <a:gd name="connsiteX3" fmla="*/ 6099175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99175"/>
              <a:gd name="connsiteY0" fmla="*/ 0 h 6858000"/>
              <a:gd name="connsiteX1" fmla="*/ 5805276 w 6099175"/>
              <a:gd name="connsiteY1" fmla="*/ 4527 h 6858000"/>
              <a:gd name="connsiteX2" fmla="*/ 5799467 w 6099175"/>
              <a:gd name="connsiteY2" fmla="*/ 1156953 h 6858000"/>
              <a:gd name="connsiteX3" fmla="*/ 6099175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99175"/>
              <a:gd name="connsiteY0" fmla="*/ 0 h 6858000"/>
              <a:gd name="connsiteX1" fmla="*/ 5805276 w 6099175"/>
              <a:gd name="connsiteY1" fmla="*/ 4527 h 6858000"/>
              <a:gd name="connsiteX2" fmla="*/ 5799467 w 6099175"/>
              <a:gd name="connsiteY2" fmla="*/ 1156953 h 6858000"/>
              <a:gd name="connsiteX3" fmla="*/ 6099175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99175"/>
              <a:gd name="connsiteY0" fmla="*/ 0 h 6858000"/>
              <a:gd name="connsiteX1" fmla="*/ 5805276 w 6099175"/>
              <a:gd name="connsiteY1" fmla="*/ 4527 h 6858000"/>
              <a:gd name="connsiteX2" fmla="*/ 5799467 w 6099175"/>
              <a:gd name="connsiteY2" fmla="*/ 1156953 h 6858000"/>
              <a:gd name="connsiteX3" fmla="*/ 6099175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99175"/>
              <a:gd name="connsiteY0" fmla="*/ 0 h 6858000"/>
              <a:gd name="connsiteX1" fmla="*/ 5805276 w 6099175"/>
              <a:gd name="connsiteY1" fmla="*/ 4527 h 6858000"/>
              <a:gd name="connsiteX2" fmla="*/ 5803994 w 6099175"/>
              <a:gd name="connsiteY2" fmla="*/ 1156953 h 6858000"/>
              <a:gd name="connsiteX3" fmla="*/ 6099175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109746"/>
              <a:gd name="connsiteY0" fmla="*/ 0 h 6858000"/>
              <a:gd name="connsiteX1" fmla="*/ 5805276 w 6109746"/>
              <a:gd name="connsiteY1" fmla="*/ 4527 h 6858000"/>
              <a:gd name="connsiteX2" fmla="*/ 5803994 w 6109746"/>
              <a:gd name="connsiteY2" fmla="*/ 1156953 h 6858000"/>
              <a:gd name="connsiteX3" fmla="*/ 6109746 w 6109746"/>
              <a:gd name="connsiteY3" fmla="*/ 1178428 h 6858000"/>
              <a:gd name="connsiteX4" fmla="*/ 6099175 w 6109746"/>
              <a:gd name="connsiteY4" fmla="*/ 6858000 h 6858000"/>
              <a:gd name="connsiteX5" fmla="*/ 0 w 6109746"/>
              <a:gd name="connsiteY5" fmla="*/ 6858000 h 6858000"/>
              <a:gd name="connsiteX6" fmla="*/ 0 w 6109746"/>
              <a:gd name="connsiteY6" fmla="*/ 0 h 6858000"/>
              <a:gd name="connsiteX0" fmla="*/ 0 w 6109746"/>
              <a:gd name="connsiteY0" fmla="*/ 0 h 6858000"/>
              <a:gd name="connsiteX1" fmla="*/ 5805276 w 6109746"/>
              <a:gd name="connsiteY1" fmla="*/ 4527 h 6858000"/>
              <a:gd name="connsiteX2" fmla="*/ 5803994 w 6109746"/>
              <a:gd name="connsiteY2" fmla="*/ 1156953 h 6858000"/>
              <a:gd name="connsiteX3" fmla="*/ 6109746 w 6109746"/>
              <a:gd name="connsiteY3" fmla="*/ 1178428 h 6858000"/>
              <a:gd name="connsiteX4" fmla="*/ 6099175 w 6109746"/>
              <a:gd name="connsiteY4" fmla="*/ 6858000 h 6858000"/>
              <a:gd name="connsiteX5" fmla="*/ 0 w 6109746"/>
              <a:gd name="connsiteY5" fmla="*/ 6858000 h 6858000"/>
              <a:gd name="connsiteX6" fmla="*/ 0 w 6109746"/>
              <a:gd name="connsiteY6" fmla="*/ 0 h 6858000"/>
              <a:gd name="connsiteX0" fmla="*/ 0 w 6115032"/>
              <a:gd name="connsiteY0" fmla="*/ 0 h 6858000"/>
              <a:gd name="connsiteX1" fmla="*/ 5805276 w 6115032"/>
              <a:gd name="connsiteY1" fmla="*/ 4527 h 6858000"/>
              <a:gd name="connsiteX2" fmla="*/ 5803994 w 6115032"/>
              <a:gd name="connsiteY2" fmla="*/ 1156953 h 6858000"/>
              <a:gd name="connsiteX3" fmla="*/ 6115032 w 6115032"/>
              <a:gd name="connsiteY3" fmla="*/ 1152000 h 6858000"/>
              <a:gd name="connsiteX4" fmla="*/ 6099175 w 6115032"/>
              <a:gd name="connsiteY4" fmla="*/ 6858000 h 6858000"/>
              <a:gd name="connsiteX5" fmla="*/ 0 w 6115032"/>
              <a:gd name="connsiteY5" fmla="*/ 6858000 h 6858000"/>
              <a:gd name="connsiteX6" fmla="*/ 0 w 6115032"/>
              <a:gd name="connsiteY6" fmla="*/ 0 h 6858000"/>
              <a:gd name="connsiteX0" fmla="*/ 0 w 6100192"/>
              <a:gd name="connsiteY0" fmla="*/ 0 h 6858000"/>
              <a:gd name="connsiteX1" fmla="*/ 5805276 w 6100192"/>
              <a:gd name="connsiteY1" fmla="*/ 4527 h 6858000"/>
              <a:gd name="connsiteX2" fmla="*/ 5803994 w 6100192"/>
              <a:gd name="connsiteY2" fmla="*/ 1156953 h 6858000"/>
              <a:gd name="connsiteX3" fmla="*/ 6099175 w 6100192"/>
              <a:gd name="connsiteY3" fmla="*/ 1152000 h 6858000"/>
              <a:gd name="connsiteX4" fmla="*/ 6099175 w 6100192"/>
              <a:gd name="connsiteY4" fmla="*/ 6858000 h 6858000"/>
              <a:gd name="connsiteX5" fmla="*/ 0 w 6100192"/>
              <a:gd name="connsiteY5" fmla="*/ 6858000 h 6858000"/>
              <a:gd name="connsiteX6" fmla="*/ 0 w 6100192"/>
              <a:gd name="connsiteY6" fmla="*/ 0 h 6858000"/>
              <a:gd name="connsiteX0" fmla="*/ 0 w 6100192"/>
              <a:gd name="connsiteY0" fmla="*/ 0 h 6858000"/>
              <a:gd name="connsiteX1" fmla="*/ 5805276 w 6100192"/>
              <a:gd name="connsiteY1" fmla="*/ 4527 h 6858000"/>
              <a:gd name="connsiteX2" fmla="*/ 5803994 w 6100192"/>
              <a:gd name="connsiteY2" fmla="*/ 1172809 h 6858000"/>
              <a:gd name="connsiteX3" fmla="*/ 6099175 w 6100192"/>
              <a:gd name="connsiteY3" fmla="*/ 1152000 h 6858000"/>
              <a:gd name="connsiteX4" fmla="*/ 6099175 w 6100192"/>
              <a:gd name="connsiteY4" fmla="*/ 6858000 h 6858000"/>
              <a:gd name="connsiteX5" fmla="*/ 0 w 6100192"/>
              <a:gd name="connsiteY5" fmla="*/ 6858000 h 6858000"/>
              <a:gd name="connsiteX6" fmla="*/ 0 w 6100192"/>
              <a:gd name="connsiteY6" fmla="*/ 0 h 6858000"/>
              <a:gd name="connsiteX0" fmla="*/ 0 w 6104460"/>
              <a:gd name="connsiteY0" fmla="*/ 0 h 6858000"/>
              <a:gd name="connsiteX1" fmla="*/ 5805276 w 6104460"/>
              <a:gd name="connsiteY1" fmla="*/ 4527 h 6858000"/>
              <a:gd name="connsiteX2" fmla="*/ 5803994 w 6104460"/>
              <a:gd name="connsiteY2" fmla="*/ 1172809 h 6858000"/>
              <a:gd name="connsiteX3" fmla="*/ 6104460 w 6104460"/>
              <a:gd name="connsiteY3" fmla="*/ 1162571 h 6858000"/>
              <a:gd name="connsiteX4" fmla="*/ 6099175 w 6104460"/>
              <a:gd name="connsiteY4" fmla="*/ 6858000 h 6858000"/>
              <a:gd name="connsiteX5" fmla="*/ 0 w 6104460"/>
              <a:gd name="connsiteY5" fmla="*/ 6858000 h 6858000"/>
              <a:gd name="connsiteX6" fmla="*/ 0 w 6104460"/>
              <a:gd name="connsiteY6" fmla="*/ 0 h 6858000"/>
              <a:gd name="connsiteX0" fmla="*/ 0 w 6104460"/>
              <a:gd name="connsiteY0" fmla="*/ 0 h 6858000"/>
              <a:gd name="connsiteX1" fmla="*/ 5805276 w 6104460"/>
              <a:gd name="connsiteY1" fmla="*/ 4527 h 6858000"/>
              <a:gd name="connsiteX2" fmla="*/ 5803994 w 6104460"/>
              <a:gd name="connsiteY2" fmla="*/ 1167524 h 6858000"/>
              <a:gd name="connsiteX3" fmla="*/ 6104460 w 6104460"/>
              <a:gd name="connsiteY3" fmla="*/ 1162571 h 6858000"/>
              <a:gd name="connsiteX4" fmla="*/ 6099175 w 6104460"/>
              <a:gd name="connsiteY4" fmla="*/ 6858000 h 6858000"/>
              <a:gd name="connsiteX5" fmla="*/ 0 w 6104460"/>
              <a:gd name="connsiteY5" fmla="*/ 6858000 h 6858000"/>
              <a:gd name="connsiteX6" fmla="*/ 0 w 6104460"/>
              <a:gd name="connsiteY6" fmla="*/ 0 h 6858000"/>
              <a:gd name="connsiteX0" fmla="*/ 0 w 6104460"/>
              <a:gd name="connsiteY0" fmla="*/ 0 h 6858000"/>
              <a:gd name="connsiteX1" fmla="*/ 5805276 w 6104460"/>
              <a:gd name="connsiteY1" fmla="*/ 4527 h 6858000"/>
              <a:gd name="connsiteX2" fmla="*/ 5803994 w 6104460"/>
              <a:gd name="connsiteY2" fmla="*/ 1167524 h 6858000"/>
              <a:gd name="connsiteX3" fmla="*/ 6104460 w 6104460"/>
              <a:gd name="connsiteY3" fmla="*/ 1167856 h 6858000"/>
              <a:gd name="connsiteX4" fmla="*/ 6099175 w 6104460"/>
              <a:gd name="connsiteY4" fmla="*/ 6858000 h 6858000"/>
              <a:gd name="connsiteX5" fmla="*/ 0 w 6104460"/>
              <a:gd name="connsiteY5" fmla="*/ 6858000 h 6858000"/>
              <a:gd name="connsiteX6" fmla="*/ 0 w 6104460"/>
              <a:gd name="connsiteY6" fmla="*/ 0 h 6858000"/>
              <a:gd name="connsiteX0" fmla="*/ 0 w 6104460"/>
              <a:gd name="connsiteY0" fmla="*/ 0 h 6858000"/>
              <a:gd name="connsiteX1" fmla="*/ 5805276 w 6104460"/>
              <a:gd name="connsiteY1" fmla="*/ 4527 h 6858000"/>
              <a:gd name="connsiteX2" fmla="*/ 5803994 w 6104460"/>
              <a:gd name="connsiteY2" fmla="*/ 1167524 h 6858000"/>
              <a:gd name="connsiteX3" fmla="*/ 6104460 w 6104460"/>
              <a:gd name="connsiteY3" fmla="*/ 1173142 h 6858000"/>
              <a:gd name="connsiteX4" fmla="*/ 6099175 w 6104460"/>
              <a:gd name="connsiteY4" fmla="*/ 6858000 h 6858000"/>
              <a:gd name="connsiteX5" fmla="*/ 0 w 6104460"/>
              <a:gd name="connsiteY5" fmla="*/ 6858000 h 6858000"/>
              <a:gd name="connsiteX6" fmla="*/ 0 w 6104460"/>
              <a:gd name="connsiteY6" fmla="*/ 0 h 6858000"/>
              <a:gd name="connsiteX0" fmla="*/ 0 w 6107116"/>
              <a:gd name="connsiteY0" fmla="*/ 0 h 6858000"/>
              <a:gd name="connsiteX1" fmla="*/ 5805276 w 6107116"/>
              <a:gd name="connsiteY1" fmla="*/ 4527 h 6858000"/>
              <a:gd name="connsiteX2" fmla="*/ 5803994 w 6107116"/>
              <a:gd name="connsiteY2" fmla="*/ 1167524 h 6858000"/>
              <a:gd name="connsiteX3" fmla="*/ 6104460 w 6107116"/>
              <a:gd name="connsiteY3" fmla="*/ 1173142 h 6858000"/>
              <a:gd name="connsiteX4" fmla="*/ 6099175 w 6107116"/>
              <a:gd name="connsiteY4" fmla="*/ 6858000 h 6858000"/>
              <a:gd name="connsiteX5" fmla="*/ 0 w 6107116"/>
              <a:gd name="connsiteY5" fmla="*/ 6858000 h 6858000"/>
              <a:gd name="connsiteX6" fmla="*/ 0 w 6107116"/>
              <a:gd name="connsiteY6" fmla="*/ 0 h 6858000"/>
              <a:gd name="connsiteX0" fmla="*/ 0 w 6099795"/>
              <a:gd name="connsiteY0" fmla="*/ 0 h 6858000"/>
              <a:gd name="connsiteX1" fmla="*/ 5805276 w 6099795"/>
              <a:gd name="connsiteY1" fmla="*/ 4527 h 6858000"/>
              <a:gd name="connsiteX2" fmla="*/ 5803994 w 6099795"/>
              <a:gd name="connsiteY2" fmla="*/ 1167524 h 6858000"/>
              <a:gd name="connsiteX3" fmla="*/ 6083317 w 6099795"/>
              <a:gd name="connsiteY3" fmla="*/ 1162571 h 6858000"/>
              <a:gd name="connsiteX4" fmla="*/ 6099175 w 6099795"/>
              <a:gd name="connsiteY4" fmla="*/ 6858000 h 6858000"/>
              <a:gd name="connsiteX5" fmla="*/ 0 w 6099795"/>
              <a:gd name="connsiteY5" fmla="*/ 6858000 h 6858000"/>
              <a:gd name="connsiteX6" fmla="*/ 0 w 6099795"/>
              <a:gd name="connsiteY6" fmla="*/ 0 h 6858000"/>
              <a:gd name="connsiteX0" fmla="*/ 0 w 6100936"/>
              <a:gd name="connsiteY0" fmla="*/ 0 h 6858000"/>
              <a:gd name="connsiteX1" fmla="*/ 5805276 w 6100936"/>
              <a:gd name="connsiteY1" fmla="*/ 4527 h 6858000"/>
              <a:gd name="connsiteX2" fmla="*/ 5803994 w 6100936"/>
              <a:gd name="connsiteY2" fmla="*/ 1167524 h 6858000"/>
              <a:gd name="connsiteX3" fmla="*/ 6093888 w 6100936"/>
              <a:gd name="connsiteY3" fmla="*/ 1162571 h 6858000"/>
              <a:gd name="connsiteX4" fmla="*/ 6099175 w 6100936"/>
              <a:gd name="connsiteY4" fmla="*/ 6858000 h 6858000"/>
              <a:gd name="connsiteX5" fmla="*/ 0 w 6100936"/>
              <a:gd name="connsiteY5" fmla="*/ 6858000 h 6858000"/>
              <a:gd name="connsiteX6" fmla="*/ 0 w 6100936"/>
              <a:gd name="connsiteY6" fmla="*/ 0 h 6858000"/>
              <a:gd name="connsiteX0" fmla="*/ 0 w 6100936"/>
              <a:gd name="connsiteY0" fmla="*/ 0 h 6858000"/>
              <a:gd name="connsiteX1" fmla="*/ 5805276 w 6100936"/>
              <a:gd name="connsiteY1" fmla="*/ 4527 h 6858000"/>
              <a:gd name="connsiteX2" fmla="*/ 5803994 w 6100936"/>
              <a:gd name="connsiteY2" fmla="*/ 1163866 h 6858000"/>
              <a:gd name="connsiteX3" fmla="*/ 6093888 w 6100936"/>
              <a:gd name="connsiteY3" fmla="*/ 1162571 h 6858000"/>
              <a:gd name="connsiteX4" fmla="*/ 6099175 w 6100936"/>
              <a:gd name="connsiteY4" fmla="*/ 6858000 h 6858000"/>
              <a:gd name="connsiteX5" fmla="*/ 0 w 6100936"/>
              <a:gd name="connsiteY5" fmla="*/ 6858000 h 6858000"/>
              <a:gd name="connsiteX6" fmla="*/ 0 w 6100936"/>
              <a:gd name="connsiteY6" fmla="*/ 0 h 6858000"/>
              <a:gd name="connsiteX0" fmla="*/ 0 w 6100936"/>
              <a:gd name="connsiteY0" fmla="*/ 0 h 6858000"/>
              <a:gd name="connsiteX1" fmla="*/ 5805276 w 6100936"/>
              <a:gd name="connsiteY1" fmla="*/ 4527 h 6858000"/>
              <a:gd name="connsiteX2" fmla="*/ 5803994 w 6100936"/>
              <a:gd name="connsiteY2" fmla="*/ 1163866 h 6858000"/>
              <a:gd name="connsiteX3" fmla="*/ 6093888 w 6100936"/>
              <a:gd name="connsiteY3" fmla="*/ 1162571 h 6858000"/>
              <a:gd name="connsiteX4" fmla="*/ 6099175 w 6100936"/>
              <a:gd name="connsiteY4" fmla="*/ 6858000 h 6858000"/>
              <a:gd name="connsiteX5" fmla="*/ 0 w 6100936"/>
              <a:gd name="connsiteY5" fmla="*/ 6858000 h 6858000"/>
              <a:gd name="connsiteX6" fmla="*/ 0 w 6100936"/>
              <a:gd name="connsiteY6" fmla="*/ 0 h 6858000"/>
              <a:gd name="connsiteX0" fmla="*/ 0 w 6100936"/>
              <a:gd name="connsiteY0" fmla="*/ 0 h 6858000"/>
              <a:gd name="connsiteX1" fmla="*/ 5805276 w 6100936"/>
              <a:gd name="connsiteY1" fmla="*/ 4527 h 6858000"/>
              <a:gd name="connsiteX2" fmla="*/ 5811309 w 6100936"/>
              <a:gd name="connsiteY2" fmla="*/ 1156551 h 6858000"/>
              <a:gd name="connsiteX3" fmla="*/ 6093888 w 6100936"/>
              <a:gd name="connsiteY3" fmla="*/ 1162571 h 6858000"/>
              <a:gd name="connsiteX4" fmla="*/ 6099175 w 6100936"/>
              <a:gd name="connsiteY4" fmla="*/ 6858000 h 6858000"/>
              <a:gd name="connsiteX5" fmla="*/ 0 w 6100936"/>
              <a:gd name="connsiteY5" fmla="*/ 6858000 h 6858000"/>
              <a:gd name="connsiteX6" fmla="*/ 0 w 6100936"/>
              <a:gd name="connsiteY6" fmla="*/ 0 h 6858000"/>
              <a:gd name="connsiteX0" fmla="*/ 0 w 6100936"/>
              <a:gd name="connsiteY0" fmla="*/ 0 h 6858000"/>
              <a:gd name="connsiteX1" fmla="*/ 5805276 w 6100936"/>
              <a:gd name="connsiteY1" fmla="*/ 4527 h 6858000"/>
              <a:gd name="connsiteX2" fmla="*/ 5807652 w 6100936"/>
              <a:gd name="connsiteY2" fmla="*/ 1160208 h 6858000"/>
              <a:gd name="connsiteX3" fmla="*/ 6093888 w 6100936"/>
              <a:gd name="connsiteY3" fmla="*/ 1162571 h 6858000"/>
              <a:gd name="connsiteX4" fmla="*/ 6099175 w 6100936"/>
              <a:gd name="connsiteY4" fmla="*/ 6858000 h 6858000"/>
              <a:gd name="connsiteX5" fmla="*/ 0 w 6100936"/>
              <a:gd name="connsiteY5" fmla="*/ 6858000 h 6858000"/>
              <a:gd name="connsiteX6" fmla="*/ 0 w 6100936"/>
              <a:gd name="connsiteY6" fmla="*/ 0 h 6858000"/>
              <a:gd name="connsiteX0" fmla="*/ 0 w 6100936"/>
              <a:gd name="connsiteY0" fmla="*/ 0 h 6858000"/>
              <a:gd name="connsiteX1" fmla="*/ 5805276 w 6100936"/>
              <a:gd name="connsiteY1" fmla="*/ 4527 h 6858000"/>
              <a:gd name="connsiteX2" fmla="*/ 5807652 w 6100936"/>
              <a:gd name="connsiteY2" fmla="*/ 1160208 h 6858000"/>
              <a:gd name="connsiteX3" fmla="*/ 6093888 w 6100936"/>
              <a:gd name="connsiteY3" fmla="*/ 1158913 h 6858000"/>
              <a:gd name="connsiteX4" fmla="*/ 6099175 w 6100936"/>
              <a:gd name="connsiteY4" fmla="*/ 6858000 h 6858000"/>
              <a:gd name="connsiteX5" fmla="*/ 0 w 6100936"/>
              <a:gd name="connsiteY5" fmla="*/ 6858000 h 6858000"/>
              <a:gd name="connsiteX6" fmla="*/ 0 w 6100936"/>
              <a:gd name="connsiteY6" fmla="*/ 0 h 6858000"/>
              <a:gd name="connsiteX0" fmla="*/ 0 w 6100936"/>
              <a:gd name="connsiteY0" fmla="*/ 0 h 6858000"/>
              <a:gd name="connsiteX1" fmla="*/ 5805276 w 6100936"/>
              <a:gd name="connsiteY1" fmla="*/ 4527 h 6858000"/>
              <a:gd name="connsiteX2" fmla="*/ 5811309 w 6100936"/>
              <a:gd name="connsiteY2" fmla="*/ 1156551 h 6858000"/>
              <a:gd name="connsiteX3" fmla="*/ 6093888 w 6100936"/>
              <a:gd name="connsiteY3" fmla="*/ 1158913 h 6858000"/>
              <a:gd name="connsiteX4" fmla="*/ 6099175 w 6100936"/>
              <a:gd name="connsiteY4" fmla="*/ 6858000 h 6858000"/>
              <a:gd name="connsiteX5" fmla="*/ 0 w 6100936"/>
              <a:gd name="connsiteY5" fmla="*/ 6858000 h 6858000"/>
              <a:gd name="connsiteX6" fmla="*/ 0 w 6100936"/>
              <a:gd name="connsiteY6" fmla="*/ 0 h 6858000"/>
              <a:gd name="connsiteX0" fmla="*/ 0 w 6104599"/>
              <a:gd name="connsiteY0" fmla="*/ 0 h 6858000"/>
              <a:gd name="connsiteX1" fmla="*/ 5805276 w 6104599"/>
              <a:gd name="connsiteY1" fmla="*/ 4527 h 6858000"/>
              <a:gd name="connsiteX2" fmla="*/ 5811309 w 6104599"/>
              <a:gd name="connsiteY2" fmla="*/ 1156551 h 6858000"/>
              <a:gd name="connsiteX3" fmla="*/ 6101203 w 6104599"/>
              <a:gd name="connsiteY3" fmla="*/ 1151598 h 6858000"/>
              <a:gd name="connsiteX4" fmla="*/ 6099175 w 6104599"/>
              <a:gd name="connsiteY4" fmla="*/ 6858000 h 6858000"/>
              <a:gd name="connsiteX5" fmla="*/ 0 w 6104599"/>
              <a:gd name="connsiteY5" fmla="*/ 6858000 h 6858000"/>
              <a:gd name="connsiteX6" fmla="*/ 0 w 6104599"/>
              <a:gd name="connsiteY6" fmla="*/ 0 h 6858000"/>
              <a:gd name="connsiteX0" fmla="*/ 0 w 6104599"/>
              <a:gd name="connsiteY0" fmla="*/ 0 h 6858000"/>
              <a:gd name="connsiteX1" fmla="*/ 5805276 w 6104599"/>
              <a:gd name="connsiteY1" fmla="*/ 4527 h 6858000"/>
              <a:gd name="connsiteX2" fmla="*/ 5811309 w 6104599"/>
              <a:gd name="connsiteY2" fmla="*/ 1163866 h 6858000"/>
              <a:gd name="connsiteX3" fmla="*/ 6101203 w 6104599"/>
              <a:gd name="connsiteY3" fmla="*/ 1151598 h 6858000"/>
              <a:gd name="connsiteX4" fmla="*/ 6099175 w 6104599"/>
              <a:gd name="connsiteY4" fmla="*/ 6858000 h 6858000"/>
              <a:gd name="connsiteX5" fmla="*/ 0 w 6104599"/>
              <a:gd name="connsiteY5" fmla="*/ 6858000 h 6858000"/>
              <a:gd name="connsiteX6" fmla="*/ 0 w 6104599"/>
              <a:gd name="connsiteY6" fmla="*/ 0 h 6858000"/>
              <a:gd name="connsiteX0" fmla="*/ 0 w 6102324"/>
              <a:gd name="connsiteY0" fmla="*/ 0 h 6858000"/>
              <a:gd name="connsiteX1" fmla="*/ 5805276 w 6102324"/>
              <a:gd name="connsiteY1" fmla="*/ 4527 h 6858000"/>
              <a:gd name="connsiteX2" fmla="*/ 5811309 w 6102324"/>
              <a:gd name="connsiteY2" fmla="*/ 1163866 h 6858000"/>
              <a:gd name="connsiteX3" fmla="*/ 6097545 w 6102324"/>
              <a:gd name="connsiteY3" fmla="*/ 1162571 h 6858000"/>
              <a:gd name="connsiteX4" fmla="*/ 6099175 w 6102324"/>
              <a:gd name="connsiteY4" fmla="*/ 6858000 h 6858000"/>
              <a:gd name="connsiteX5" fmla="*/ 0 w 6102324"/>
              <a:gd name="connsiteY5" fmla="*/ 6858000 h 6858000"/>
              <a:gd name="connsiteX6" fmla="*/ 0 w 6102324"/>
              <a:gd name="connsiteY6" fmla="*/ 0 h 6858000"/>
              <a:gd name="connsiteX0" fmla="*/ 0 w 6102324"/>
              <a:gd name="connsiteY0" fmla="*/ 0 h 6858000"/>
              <a:gd name="connsiteX1" fmla="*/ 5805276 w 6102324"/>
              <a:gd name="connsiteY1" fmla="*/ 4527 h 6858000"/>
              <a:gd name="connsiteX2" fmla="*/ 5807651 w 6102324"/>
              <a:gd name="connsiteY2" fmla="*/ 1163866 h 6858000"/>
              <a:gd name="connsiteX3" fmla="*/ 6097545 w 6102324"/>
              <a:gd name="connsiteY3" fmla="*/ 1162571 h 6858000"/>
              <a:gd name="connsiteX4" fmla="*/ 6099175 w 6102324"/>
              <a:gd name="connsiteY4" fmla="*/ 6858000 h 6858000"/>
              <a:gd name="connsiteX5" fmla="*/ 0 w 6102324"/>
              <a:gd name="connsiteY5" fmla="*/ 6858000 h 6858000"/>
              <a:gd name="connsiteX6" fmla="*/ 0 w 6102324"/>
              <a:gd name="connsiteY6" fmla="*/ 0 h 6858000"/>
              <a:gd name="connsiteX0" fmla="*/ 0 w 6102324"/>
              <a:gd name="connsiteY0" fmla="*/ 0 h 6858000"/>
              <a:gd name="connsiteX1" fmla="*/ 5805276 w 6102324"/>
              <a:gd name="connsiteY1" fmla="*/ 4527 h 6858000"/>
              <a:gd name="connsiteX2" fmla="*/ 5807651 w 6102324"/>
              <a:gd name="connsiteY2" fmla="*/ 1152894 h 6858000"/>
              <a:gd name="connsiteX3" fmla="*/ 6097545 w 6102324"/>
              <a:gd name="connsiteY3" fmla="*/ 1162571 h 6858000"/>
              <a:gd name="connsiteX4" fmla="*/ 6099175 w 6102324"/>
              <a:gd name="connsiteY4" fmla="*/ 6858000 h 6858000"/>
              <a:gd name="connsiteX5" fmla="*/ 0 w 6102324"/>
              <a:gd name="connsiteY5" fmla="*/ 6858000 h 6858000"/>
              <a:gd name="connsiteX6" fmla="*/ 0 w 6102324"/>
              <a:gd name="connsiteY6" fmla="*/ 0 h 6858000"/>
              <a:gd name="connsiteX0" fmla="*/ 0 w 6100936"/>
              <a:gd name="connsiteY0" fmla="*/ 0 h 6858000"/>
              <a:gd name="connsiteX1" fmla="*/ 5805276 w 6100936"/>
              <a:gd name="connsiteY1" fmla="*/ 4527 h 6858000"/>
              <a:gd name="connsiteX2" fmla="*/ 5807651 w 6100936"/>
              <a:gd name="connsiteY2" fmla="*/ 1152894 h 6858000"/>
              <a:gd name="connsiteX3" fmla="*/ 6093888 w 6100936"/>
              <a:gd name="connsiteY3" fmla="*/ 1155256 h 6858000"/>
              <a:gd name="connsiteX4" fmla="*/ 6099175 w 6100936"/>
              <a:gd name="connsiteY4" fmla="*/ 6858000 h 6858000"/>
              <a:gd name="connsiteX5" fmla="*/ 0 w 6100936"/>
              <a:gd name="connsiteY5" fmla="*/ 6858000 h 6858000"/>
              <a:gd name="connsiteX6" fmla="*/ 0 w 6100936"/>
              <a:gd name="connsiteY6" fmla="*/ 0 h 6858000"/>
              <a:gd name="connsiteX0" fmla="*/ 0 w 6102325"/>
              <a:gd name="connsiteY0" fmla="*/ 0 h 6858000"/>
              <a:gd name="connsiteX1" fmla="*/ 5805276 w 6102325"/>
              <a:gd name="connsiteY1" fmla="*/ 4527 h 6858000"/>
              <a:gd name="connsiteX2" fmla="*/ 5807651 w 6102325"/>
              <a:gd name="connsiteY2" fmla="*/ 1152894 h 6858000"/>
              <a:gd name="connsiteX3" fmla="*/ 6097546 w 6102325"/>
              <a:gd name="connsiteY3" fmla="*/ 1147940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7651 w 6102325"/>
              <a:gd name="connsiteY2" fmla="*/ 1152894 h 6858000"/>
              <a:gd name="connsiteX3" fmla="*/ 6097546 w 6102325"/>
              <a:gd name="connsiteY3" fmla="*/ 1154519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4362 w 6102325"/>
              <a:gd name="connsiteY2" fmla="*/ 1152894 h 6858000"/>
              <a:gd name="connsiteX3" fmla="*/ 6097546 w 6102325"/>
              <a:gd name="connsiteY3" fmla="*/ 1154519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7651 w 6102325"/>
              <a:gd name="connsiteY2" fmla="*/ 1162762 h 6858000"/>
              <a:gd name="connsiteX3" fmla="*/ 6097546 w 6102325"/>
              <a:gd name="connsiteY3" fmla="*/ 1154519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7651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7651 w 6102325"/>
              <a:gd name="connsiteY2" fmla="*/ 1162762 h 6858000"/>
              <a:gd name="connsiteX3" fmla="*/ 6097546 w 6102325"/>
              <a:gd name="connsiteY3" fmla="*/ 1164273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7651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07651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4801 w 6102325"/>
              <a:gd name="connsiteY1" fmla="*/ 1087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4801 w 6102325"/>
              <a:gd name="connsiteY1" fmla="*/ 1087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4801 w 6102325"/>
              <a:gd name="connsiteY1" fmla="*/ 1087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1626 w 6102325"/>
              <a:gd name="connsiteY1" fmla="*/ 452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1626 w 6102325"/>
              <a:gd name="connsiteY1" fmla="*/ 4527 h 6858000"/>
              <a:gd name="connsiteX2" fmla="*/ 5814001 w 6102325"/>
              <a:gd name="connsiteY2" fmla="*/ 1159587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1626 w 6102325"/>
              <a:gd name="connsiteY1" fmla="*/ 4527 h 6858000"/>
              <a:gd name="connsiteX2" fmla="*/ 5820351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1626 w 6102325"/>
              <a:gd name="connsiteY1" fmla="*/ 4527 h 6858000"/>
              <a:gd name="connsiteX2" fmla="*/ 581717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1626 w 6102325"/>
              <a:gd name="connsiteY1" fmla="*/ 4527 h 6858000"/>
              <a:gd name="connsiteX2" fmla="*/ 581717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11626 w 6102325"/>
              <a:gd name="connsiteY1" fmla="*/ 452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4527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10826 w 6102325"/>
              <a:gd name="connsiteY2" fmla="*/ 1162762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06064 w 6102325"/>
              <a:gd name="connsiteY2" fmla="*/ 1160384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2325"/>
              <a:gd name="connsiteY0" fmla="*/ 0 h 6858000"/>
              <a:gd name="connsiteX1" fmla="*/ 5805276 w 6102325"/>
              <a:gd name="connsiteY1" fmla="*/ 10866 h 6858000"/>
              <a:gd name="connsiteX2" fmla="*/ 5803682 w 6102325"/>
              <a:gd name="connsiteY2" fmla="*/ 1158007 h 6858000"/>
              <a:gd name="connsiteX3" fmla="*/ 6097546 w 6102325"/>
              <a:gd name="connsiteY3" fmla="*/ 1161098 h 6858000"/>
              <a:gd name="connsiteX4" fmla="*/ 6099175 w 6102325"/>
              <a:gd name="connsiteY4" fmla="*/ 6858000 h 6858000"/>
              <a:gd name="connsiteX5" fmla="*/ 0 w 6102325"/>
              <a:gd name="connsiteY5" fmla="*/ 6858000 h 6858000"/>
              <a:gd name="connsiteX6" fmla="*/ 0 w 6102325"/>
              <a:gd name="connsiteY6" fmla="*/ 0 h 6858000"/>
              <a:gd name="connsiteX0" fmla="*/ 0 w 6101316"/>
              <a:gd name="connsiteY0" fmla="*/ 0 h 6858000"/>
              <a:gd name="connsiteX1" fmla="*/ 5805276 w 6101316"/>
              <a:gd name="connsiteY1" fmla="*/ 10866 h 6858000"/>
              <a:gd name="connsiteX2" fmla="*/ 5803682 w 6101316"/>
              <a:gd name="connsiteY2" fmla="*/ 1158007 h 6858000"/>
              <a:gd name="connsiteX3" fmla="*/ 6095165 w 6101316"/>
              <a:gd name="connsiteY3" fmla="*/ 1161098 h 6858000"/>
              <a:gd name="connsiteX4" fmla="*/ 6099175 w 6101316"/>
              <a:gd name="connsiteY4" fmla="*/ 6858000 h 6858000"/>
              <a:gd name="connsiteX5" fmla="*/ 0 w 6101316"/>
              <a:gd name="connsiteY5" fmla="*/ 6858000 h 6858000"/>
              <a:gd name="connsiteX6" fmla="*/ 0 w 610131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316" h="6858000">
                <a:moveTo>
                  <a:pt x="0" y="0"/>
                </a:moveTo>
                <a:lnTo>
                  <a:pt x="5805276" y="10866"/>
                </a:lnTo>
                <a:cubicBezTo>
                  <a:pt x="5810655" y="6433"/>
                  <a:pt x="5801092" y="1163164"/>
                  <a:pt x="5803682" y="1158007"/>
                </a:cubicBezTo>
                <a:cubicBezTo>
                  <a:pt x="5808523" y="1156356"/>
                  <a:pt x="6090402" y="1162749"/>
                  <a:pt x="6095165" y="1161098"/>
                </a:cubicBezTo>
                <a:cubicBezTo>
                  <a:pt x="6102212" y="1151491"/>
                  <a:pt x="6102699" y="4964809"/>
                  <a:pt x="6099175" y="6858000"/>
                </a:cubicBezTo>
                <a:lnTo>
                  <a:pt x="0" y="6858000"/>
                </a:lnTo>
                <a:lnTo>
                  <a:pt x="0" y="0"/>
                </a:lnTo>
                <a:close/>
              </a:path>
            </a:pathLst>
          </a:custGeom>
          <a:noFill/>
        </p:spPr>
        <p:txBody>
          <a:bodyPr wrap="square" lIns="612000" anchor="ctr" anchorCtr="0">
            <a:noAutofit/>
          </a:bodyPr>
          <a:lstStyle>
            <a:lvl1pPr>
              <a:defRPr lang="nl-NL" dirty="0"/>
            </a:lvl1pPr>
          </a:lstStyle>
          <a:p>
            <a:r>
              <a:rPr lang="nl-NL"/>
              <a:t>Klik op het pictogram als u een afbeelding wilt toevoegen</a:t>
            </a:r>
            <a:endParaRPr lang="nl-NL" dirty="0"/>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9220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4357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0020" y="185"/>
            <a:ext cx="3842506" cy="1423802"/>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4783" y="185"/>
            <a:ext cx="3842506" cy="1423802"/>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6" name="Afbeelding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546" y="185"/>
            <a:ext cx="3842506" cy="1423802"/>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7605" y="-1"/>
            <a:ext cx="3884421" cy="1439333"/>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25" r:id="rId2"/>
    <p:sldLayoutId id="2147483726" r:id="rId3"/>
    <p:sldLayoutId id="2147483666" r:id="rId4"/>
    <p:sldLayoutId id="2147483690" r:id="rId5"/>
    <p:sldLayoutId id="2147483728" r:id="rId6"/>
    <p:sldLayoutId id="2147483651" r:id="rId7"/>
    <p:sldLayoutId id="2147483652" r:id="rId8"/>
    <p:sldLayoutId id="2147483653" r:id="rId9"/>
    <p:sldLayoutId id="2147483654" r:id="rId10"/>
    <p:sldLayoutId id="2147483655" r:id="rId11"/>
    <p:sldLayoutId id="2147483656" r:id="rId12"/>
    <p:sldLayoutId id="2147483689" r:id="rId13"/>
    <p:sldLayoutId id="2147483712" r:id="rId14"/>
    <p:sldLayoutId id="2147483711" r:id="rId15"/>
    <p:sldLayoutId id="2147483675" r:id="rId16"/>
    <p:sldLayoutId id="2147483657" r:id="rId17"/>
    <p:sldLayoutId id="2147483691" r:id="rId18"/>
    <p:sldLayoutId id="2147483729" r:id="rId19"/>
    <p:sldLayoutId id="2147483739" r:id="rId20"/>
    <p:sldLayoutId id="2147483740" r:id="rId21"/>
    <p:sldLayoutId id="2147483718" r:id="rId22"/>
    <p:sldLayoutId id="2147483717" r:id="rId23"/>
    <p:sldLayoutId id="2147483714" r:id="rId24"/>
    <p:sldLayoutId id="2147483713" r:id="rId25"/>
    <p:sldLayoutId id="2147483716" r:id="rId26"/>
    <p:sldLayoutId id="2147483715" r:id="rId27"/>
    <p:sldLayoutId id="2147483707" r:id="rId28"/>
    <p:sldLayoutId id="2147483667" r:id="rId29"/>
    <p:sldLayoutId id="2147483702" r:id="rId30"/>
    <p:sldLayoutId id="2147483721" r:id="rId31"/>
    <p:sldLayoutId id="2147483700" r:id="rId32"/>
    <p:sldLayoutId id="2147483692" r:id="rId33"/>
    <p:sldLayoutId id="2147483722" r:id="rId34"/>
    <p:sldLayoutId id="2147483723" r:id="rId35"/>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persoon, binnen&#10;&#10;Automatisch gegenereerde beschrijving">
            <a:extLst>
              <a:ext uri="{FF2B5EF4-FFF2-40B4-BE49-F238E27FC236}">
                <a16:creationId xmlns:a16="http://schemas.microsoft.com/office/drawing/2014/main" id="{E970289D-D128-47D1-AEEC-97F912F92D1E}"/>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20478" r="20478"/>
          <a:stretch>
            <a:fillRect/>
          </a:stretch>
        </p:blipFill>
        <p:spPr/>
      </p:pic>
      <p:sp>
        <p:nvSpPr>
          <p:cNvPr id="2" name="Titel 1">
            <a:extLst>
              <a:ext uri="{FF2B5EF4-FFF2-40B4-BE49-F238E27FC236}">
                <a16:creationId xmlns:a16="http://schemas.microsoft.com/office/drawing/2014/main" id="{4A781FAC-2A59-434C-85BA-D4F9327B5578}"/>
              </a:ext>
            </a:extLst>
          </p:cNvPr>
          <p:cNvSpPr>
            <a:spLocks noGrp="1"/>
          </p:cNvSpPr>
          <p:nvPr>
            <p:ph type="ctrTitle"/>
          </p:nvPr>
        </p:nvSpPr>
        <p:spPr/>
        <p:txBody>
          <a:bodyPr/>
          <a:lstStyle/>
          <a:p>
            <a:r>
              <a:rPr lang="nl-NL" dirty="0"/>
              <a:t>Faro </a:t>
            </a:r>
            <a:r>
              <a:rPr lang="nl-NL" dirty="0" err="1"/>
              <a:t>Convention</a:t>
            </a:r>
            <a:endParaRPr lang="nl-NL" dirty="0"/>
          </a:p>
        </p:txBody>
      </p:sp>
      <p:sp>
        <p:nvSpPr>
          <p:cNvPr id="3" name="Ondertitel 2">
            <a:extLst>
              <a:ext uri="{FF2B5EF4-FFF2-40B4-BE49-F238E27FC236}">
                <a16:creationId xmlns:a16="http://schemas.microsoft.com/office/drawing/2014/main" id="{505E8202-0B82-4350-BA36-2EAF5EA30B78}"/>
              </a:ext>
            </a:extLst>
          </p:cNvPr>
          <p:cNvSpPr>
            <a:spLocks noGrp="1"/>
          </p:cNvSpPr>
          <p:nvPr>
            <p:ph type="subTitle" idx="1"/>
          </p:nvPr>
        </p:nvSpPr>
        <p:spPr>
          <a:xfrm>
            <a:off x="6553200" y="4218266"/>
            <a:ext cx="5004000" cy="1951305"/>
          </a:xfrm>
        </p:spPr>
        <p:txBody>
          <a:bodyPr>
            <a:normAutofit/>
          </a:bodyPr>
          <a:lstStyle/>
          <a:p>
            <a:r>
              <a:rPr lang="nl-NL" dirty="0"/>
              <a:t>The Value of </a:t>
            </a:r>
            <a:r>
              <a:rPr lang="nl-NL" dirty="0" err="1"/>
              <a:t>Cultural</a:t>
            </a:r>
            <a:r>
              <a:rPr lang="nl-NL" dirty="0"/>
              <a:t> Heritage </a:t>
            </a:r>
            <a:r>
              <a:rPr lang="nl-NL" dirty="0" err="1"/>
              <a:t>for</a:t>
            </a:r>
            <a:r>
              <a:rPr lang="nl-NL" dirty="0"/>
              <a:t> Society </a:t>
            </a:r>
          </a:p>
        </p:txBody>
      </p:sp>
      <p:sp>
        <p:nvSpPr>
          <p:cNvPr id="9" name="Footer Placeholder 5">
            <a:extLst>
              <a:ext uri="{FF2B5EF4-FFF2-40B4-BE49-F238E27FC236}">
                <a16:creationId xmlns:a16="http://schemas.microsoft.com/office/drawing/2014/main" id="{0669314D-02FE-4C64-B7DB-2708F15F95EA}"/>
              </a:ext>
            </a:extLst>
          </p:cNvPr>
          <p:cNvSpPr txBox="1">
            <a:spLocks/>
          </p:cNvSpPr>
          <p:nvPr/>
        </p:nvSpPr>
        <p:spPr>
          <a:xfrm>
            <a:off x="862149" y="6457047"/>
            <a:ext cx="5003800" cy="32207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400" dirty="0">
                <a:solidFill>
                  <a:schemeClr val="bg1"/>
                </a:solidFill>
              </a:rPr>
              <a:t>Helmond in 100 stukskes</a:t>
            </a:r>
          </a:p>
        </p:txBody>
      </p:sp>
    </p:spTree>
    <p:extLst>
      <p:ext uri="{BB962C8B-B14F-4D97-AF65-F5344CB8AC3E}">
        <p14:creationId xmlns:p14="http://schemas.microsoft.com/office/powerpoint/2010/main" val="297455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Afbeelding met binnen, persoon, plafond, muur&#10;&#10;Automatisch gegenereerde beschrijving">
            <a:extLst>
              <a:ext uri="{FF2B5EF4-FFF2-40B4-BE49-F238E27FC236}">
                <a16:creationId xmlns:a16="http://schemas.microsoft.com/office/drawing/2014/main" id="{2939C699-F5BB-4D38-9CFB-7FD0AC18FE74}"/>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20389" r="20389"/>
          <a:stretch>
            <a:fillRect/>
          </a:stretch>
        </p:blipFill>
        <p:spPr/>
      </p:pic>
      <p:sp>
        <p:nvSpPr>
          <p:cNvPr id="5" name="Titel 4">
            <a:extLst>
              <a:ext uri="{FF2B5EF4-FFF2-40B4-BE49-F238E27FC236}">
                <a16:creationId xmlns:a16="http://schemas.microsoft.com/office/drawing/2014/main" id="{045DE6C5-2160-4B25-AA4F-6E06515B8D63}"/>
              </a:ext>
            </a:extLst>
          </p:cNvPr>
          <p:cNvSpPr>
            <a:spLocks noGrp="1"/>
          </p:cNvSpPr>
          <p:nvPr>
            <p:ph type="title"/>
          </p:nvPr>
        </p:nvSpPr>
        <p:spPr>
          <a:xfrm>
            <a:off x="283779" y="632988"/>
            <a:ext cx="5276193" cy="1237852"/>
          </a:xfrm>
        </p:spPr>
        <p:txBody>
          <a:bodyPr anchor="b">
            <a:normAutofit fontScale="90000"/>
          </a:bodyPr>
          <a:lstStyle/>
          <a:p>
            <a:r>
              <a:rPr lang="nl-NL" dirty="0">
                <a:solidFill>
                  <a:srgbClr val="000000"/>
                </a:solidFill>
              </a:rPr>
              <a:t>The Value of </a:t>
            </a:r>
            <a:r>
              <a:rPr lang="nl-NL" dirty="0" err="1">
                <a:solidFill>
                  <a:srgbClr val="000000"/>
                </a:solidFill>
              </a:rPr>
              <a:t>Cultural</a:t>
            </a:r>
            <a:r>
              <a:rPr lang="nl-NL" dirty="0">
                <a:solidFill>
                  <a:srgbClr val="000000"/>
                </a:solidFill>
              </a:rPr>
              <a:t> Heritage </a:t>
            </a:r>
            <a:r>
              <a:rPr lang="nl-NL" dirty="0" err="1">
                <a:solidFill>
                  <a:srgbClr val="000000"/>
                </a:solidFill>
              </a:rPr>
              <a:t>for</a:t>
            </a:r>
            <a:r>
              <a:rPr lang="nl-NL" dirty="0">
                <a:solidFill>
                  <a:srgbClr val="000000"/>
                </a:solidFill>
              </a:rPr>
              <a:t> Society</a:t>
            </a:r>
            <a:br>
              <a:rPr lang="nl-NL" b="1" dirty="0">
                <a:solidFill>
                  <a:srgbClr val="000000"/>
                </a:solidFill>
              </a:rPr>
            </a:br>
            <a:endParaRPr lang="nl-NL" dirty="0"/>
          </a:p>
        </p:txBody>
      </p:sp>
      <p:sp>
        <p:nvSpPr>
          <p:cNvPr id="4" name="Tijdelijke aanduiding voor dianummer 3">
            <a:extLst>
              <a:ext uri="{FF2B5EF4-FFF2-40B4-BE49-F238E27FC236}">
                <a16:creationId xmlns:a16="http://schemas.microsoft.com/office/drawing/2014/main" id="{E599037E-57BA-4701-AC54-93E2CFE32E6E}"/>
              </a:ext>
            </a:extLst>
          </p:cNvPr>
          <p:cNvSpPr>
            <a:spLocks noGrp="1"/>
          </p:cNvSpPr>
          <p:nvPr>
            <p:ph type="sldNum" sz="quarter" idx="27"/>
          </p:nvPr>
        </p:nvSpPr>
        <p:spPr/>
        <p:txBody>
          <a:bodyPr anchor="b">
            <a:normAutofit/>
          </a:bodyPr>
          <a:lstStyle/>
          <a:p>
            <a:pPr>
              <a:spcAft>
                <a:spcPts val="600"/>
              </a:spcAft>
            </a:pPr>
            <a:fld id="{10A0A6AF-03C5-477E-939A-E28F7E7F05EA}" type="slidenum">
              <a:rPr lang="nl-NL" smtClean="0"/>
              <a:pPr>
                <a:spcAft>
                  <a:spcPts val="600"/>
                </a:spcAft>
              </a:pPr>
              <a:t>2</a:t>
            </a:fld>
            <a:endParaRPr lang="nl-NL"/>
          </a:p>
        </p:txBody>
      </p:sp>
      <p:sp>
        <p:nvSpPr>
          <p:cNvPr id="6" name="Footer Placeholder 5">
            <a:extLst>
              <a:ext uri="{FF2B5EF4-FFF2-40B4-BE49-F238E27FC236}">
                <a16:creationId xmlns:a16="http://schemas.microsoft.com/office/drawing/2014/main" id="{EF46A91E-2E76-44CE-B411-9FF689B6F7BB}"/>
              </a:ext>
            </a:extLst>
          </p:cNvPr>
          <p:cNvSpPr>
            <a:spLocks noGrp="1"/>
          </p:cNvSpPr>
          <p:nvPr>
            <p:ph type="ftr" sz="quarter" idx="26"/>
          </p:nvPr>
        </p:nvSpPr>
        <p:spPr>
          <a:xfrm>
            <a:off x="6324597" y="6382450"/>
            <a:ext cx="5003800" cy="322075"/>
          </a:xfrm>
        </p:spPr>
        <p:txBody>
          <a:bodyPr/>
          <a:lstStyle/>
          <a:p>
            <a:r>
              <a:rPr lang="nl-NL" sz="1400" dirty="0">
                <a:solidFill>
                  <a:schemeClr val="bg1"/>
                </a:solidFill>
              </a:rPr>
              <a:t>Verhalenhuis </a:t>
            </a:r>
            <a:r>
              <a:rPr lang="nl-NL" sz="1400" dirty="0" err="1">
                <a:solidFill>
                  <a:schemeClr val="bg1"/>
                </a:solidFill>
              </a:rPr>
              <a:t>Belvedere</a:t>
            </a:r>
            <a:endParaRPr lang="nl-NL" sz="1400" dirty="0">
              <a:solidFill>
                <a:schemeClr val="bg1"/>
              </a:solidFill>
            </a:endParaRPr>
          </a:p>
        </p:txBody>
      </p:sp>
      <p:sp>
        <p:nvSpPr>
          <p:cNvPr id="3" name="Tijdelijke aanduiding voor tekst 2">
            <a:extLst>
              <a:ext uri="{FF2B5EF4-FFF2-40B4-BE49-F238E27FC236}">
                <a16:creationId xmlns:a16="http://schemas.microsoft.com/office/drawing/2014/main" id="{066B6DA4-8B20-49B3-99EF-EC462717D768}"/>
              </a:ext>
            </a:extLst>
          </p:cNvPr>
          <p:cNvSpPr>
            <a:spLocks noGrp="1"/>
          </p:cNvSpPr>
          <p:nvPr>
            <p:ph type="body" sz="quarter" idx="15"/>
          </p:nvPr>
        </p:nvSpPr>
        <p:spPr>
          <a:xfrm>
            <a:off x="493986" y="1870840"/>
            <a:ext cx="5146402" cy="4354173"/>
          </a:xfrm>
        </p:spPr>
        <p:txBody>
          <a:bodyPr>
            <a:normAutofit lnSpcReduction="10000"/>
          </a:bodyPr>
          <a:lstStyle/>
          <a:p>
            <a:pPr marL="0" lvl="0" indent="0">
              <a:buClr>
                <a:srgbClr val="E17000"/>
              </a:buClr>
              <a:buNone/>
            </a:pPr>
            <a:r>
              <a:rPr lang="nl-NL" dirty="0">
                <a:solidFill>
                  <a:srgbClr val="000000"/>
                </a:solidFill>
              </a:rPr>
              <a:t>Council of Europe, 2005 </a:t>
            </a:r>
          </a:p>
          <a:p>
            <a:pPr marL="0" lvl="0" indent="0">
              <a:buClr>
                <a:srgbClr val="E17000"/>
              </a:buClr>
              <a:buNone/>
            </a:pPr>
            <a:endParaRPr lang="nl-NL" dirty="0">
              <a:solidFill>
                <a:srgbClr val="000000"/>
              </a:solidFill>
            </a:endParaRPr>
          </a:p>
          <a:p>
            <a:pPr marL="0" lvl="0" indent="0">
              <a:buClr>
                <a:srgbClr val="E17000"/>
              </a:buClr>
              <a:buNone/>
            </a:pPr>
            <a:r>
              <a:rPr lang="nl-NL" dirty="0">
                <a:solidFill>
                  <a:srgbClr val="000000"/>
                </a:solidFill>
              </a:rPr>
              <a:t>Framework </a:t>
            </a:r>
            <a:r>
              <a:rPr lang="nl-NL" dirty="0" err="1">
                <a:solidFill>
                  <a:srgbClr val="000000"/>
                </a:solidFill>
              </a:rPr>
              <a:t>Convention</a:t>
            </a:r>
            <a:r>
              <a:rPr lang="nl-NL" dirty="0">
                <a:solidFill>
                  <a:srgbClr val="000000"/>
                </a:solidFill>
              </a:rPr>
              <a:t>: </a:t>
            </a:r>
          </a:p>
          <a:p>
            <a:pPr marL="0" lvl="0" indent="0">
              <a:buClr>
                <a:srgbClr val="E17000"/>
              </a:buClr>
              <a:buNone/>
            </a:pPr>
            <a:r>
              <a:rPr lang="nl-NL" dirty="0">
                <a:solidFill>
                  <a:srgbClr val="000000"/>
                </a:solidFill>
              </a:rPr>
              <a:t>  issues at </a:t>
            </a:r>
            <a:r>
              <a:rPr lang="nl-NL" dirty="0" err="1">
                <a:solidFill>
                  <a:srgbClr val="000000"/>
                </a:solidFill>
              </a:rPr>
              <a:t>stake</a:t>
            </a:r>
            <a:r>
              <a:rPr lang="nl-NL" dirty="0">
                <a:solidFill>
                  <a:srgbClr val="000000"/>
                </a:solidFill>
              </a:rPr>
              <a:t> </a:t>
            </a:r>
          </a:p>
          <a:p>
            <a:pPr marL="0" lvl="0" indent="0">
              <a:buClr>
                <a:srgbClr val="E17000"/>
              </a:buClr>
              <a:buNone/>
            </a:pPr>
            <a:r>
              <a:rPr lang="nl-NL" dirty="0">
                <a:solidFill>
                  <a:srgbClr val="000000"/>
                </a:solidFill>
              </a:rPr>
              <a:t>  </a:t>
            </a:r>
            <a:r>
              <a:rPr lang="nl-NL" dirty="0" err="1">
                <a:solidFill>
                  <a:srgbClr val="000000"/>
                </a:solidFill>
              </a:rPr>
              <a:t>general</a:t>
            </a:r>
            <a:r>
              <a:rPr lang="nl-NL" dirty="0">
                <a:solidFill>
                  <a:srgbClr val="000000"/>
                </a:solidFill>
              </a:rPr>
              <a:t> </a:t>
            </a:r>
            <a:r>
              <a:rPr lang="nl-NL" dirty="0" err="1">
                <a:solidFill>
                  <a:srgbClr val="000000"/>
                </a:solidFill>
              </a:rPr>
              <a:t>objectives</a:t>
            </a:r>
            <a:endParaRPr lang="nl-NL" dirty="0">
              <a:solidFill>
                <a:srgbClr val="000000"/>
              </a:solidFill>
            </a:endParaRPr>
          </a:p>
          <a:p>
            <a:pPr marL="0" lvl="0" indent="0">
              <a:buClr>
                <a:srgbClr val="E17000"/>
              </a:buClr>
              <a:buNone/>
            </a:pPr>
            <a:r>
              <a:rPr lang="nl-NL" dirty="0">
                <a:solidFill>
                  <a:srgbClr val="000000"/>
                </a:solidFill>
              </a:rPr>
              <a:t>  </a:t>
            </a:r>
            <a:r>
              <a:rPr lang="nl-NL" dirty="0" err="1">
                <a:solidFill>
                  <a:srgbClr val="000000"/>
                </a:solidFill>
              </a:rPr>
              <a:t>possible</a:t>
            </a:r>
            <a:r>
              <a:rPr lang="nl-NL" dirty="0">
                <a:solidFill>
                  <a:srgbClr val="000000"/>
                </a:solidFill>
              </a:rPr>
              <a:t> fields of </a:t>
            </a:r>
            <a:r>
              <a:rPr lang="nl-NL" dirty="0" err="1">
                <a:solidFill>
                  <a:srgbClr val="000000"/>
                </a:solidFill>
              </a:rPr>
              <a:t>intervention</a:t>
            </a:r>
            <a:endParaRPr lang="nl-NL" dirty="0">
              <a:solidFill>
                <a:srgbClr val="000000"/>
              </a:solidFill>
            </a:endParaRPr>
          </a:p>
          <a:p>
            <a:pPr marL="0" lvl="0" indent="0">
              <a:buClr>
                <a:srgbClr val="E17000"/>
              </a:buClr>
              <a:buNone/>
            </a:pPr>
            <a:endParaRPr lang="nl-NL" dirty="0">
              <a:solidFill>
                <a:srgbClr val="000000"/>
              </a:solidFill>
            </a:endParaRPr>
          </a:p>
          <a:p>
            <a:pPr marL="0" lvl="0" indent="0">
              <a:buClr>
                <a:srgbClr val="E17000"/>
              </a:buClr>
              <a:buNone/>
            </a:pPr>
            <a:r>
              <a:rPr lang="nl-NL" dirty="0" err="1">
                <a:solidFill>
                  <a:srgbClr val="000000"/>
                </a:solidFill>
              </a:rPr>
              <a:t>Each</a:t>
            </a:r>
            <a:r>
              <a:rPr lang="nl-NL" dirty="0">
                <a:solidFill>
                  <a:srgbClr val="000000"/>
                </a:solidFill>
              </a:rPr>
              <a:t> country </a:t>
            </a:r>
            <a:r>
              <a:rPr lang="nl-NL" dirty="0" err="1">
                <a:solidFill>
                  <a:srgbClr val="000000"/>
                </a:solidFill>
              </a:rPr>
              <a:t>can</a:t>
            </a:r>
            <a:r>
              <a:rPr lang="nl-NL" dirty="0">
                <a:solidFill>
                  <a:srgbClr val="000000"/>
                </a:solidFill>
              </a:rPr>
              <a:t> </a:t>
            </a:r>
            <a:r>
              <a:rPr lang="nl-NL" dirty="0" err="1">
                <a:solidFill>
                  <a:srgbClr val="000000"/>
                </a:solidFill>
              </a:rPr>
              <a:t>define</a:t>
            </a:r>
            <a:r>
              <a:rPr lang="nl-NL" dirty="0">
                <a:solidFill>
                  <a:srgbClr val="000000"/>
                </a:solidFill>
              </a:rPr>
              <a:t> </a:t>
            </a:r>
            <a:r>
              <a:rPr lang="nl-NL" dirty="0" err="1">
                <a:solidFill>
                  <a:srgbClr val="000000"/>
                </a:solidFill>
              </a:rPr>
              <a:t>its</a:t>
            </a:r>
            <a:r>
              <a:rPr lang="nl-NL" dirty="0">
                <a:solidFill>
                  <a:srgbClr val="000000"/>
                </a:solidFill>
              </a:rPr>
              <a:t> </a:t>
            </a:r>
            <a:r>
              <a:rPr lang="nl-NL" dirty="0" err="1">
                <a:solidFill>
                  <a:srgbClr val="000000"/>
                </a:solidFill>
              </a:rPr>
              <a:t>own</a:t>
            </a:r>
            <a:r>
              <a:rPr lang="nl-NL" dirty="0">
                <a:solidFill>
                  <a:srgbClr val="000000"/>
                </a:solidFill>
              </a:rPr>
              <a:t> </a:t>
            </a:r>
            <a:r>
              <a:rPr lang="nl-NL" dirty="0" err="1">
                <a:solidFill>
                  <a:srgbClr val="000000"/>
                </a:solidFill>
              </a:rPr>
              <a:t>implementation</a:t>
            </a:r>
            <a:r>
              <a:rPr lang="nl-NL" dirty="0">
                <a:solidFill>
                  <a:srgbClr val="000000"/>
                </a:solidFill>
              </a:rPr>
              <a:t> </a:t>
            </a:r>
            <a:r>
              <a:rPr lang="nl-NL" dirty="0" err="1">
                <a:solidFill>
                  <a:srgbClr val="000000"/>
                </a:solidFill>
              </a:rPr>
              <a:t>and</a:t>
            </a:r>
            <a:r>
              <a:rPr lang="nl-NL" dirty="0">
                <a:solidFill>
                  <a:srgbClr val="000000"/>
                </a:solidFill>
              </a:rPr>
              <a:t> </a:t>
            </a:r>
            <a:r>
              <a:rPr lang="nl-NL" dirty="0" err="1">
                <a:solidFill>
                  <a:srgbClr val="000000"/>
                </a:solidFill>
              </a:rPr>
              <a:t>trajectory</a:t>
            </a:r>
            <a:r>
              <a:rPr lang="nl-NL" dirty="0">
                <a:solidFill>
                  <a:srgbClr val="000000"/>
                </a:solidFill>
              </a:rPr>
              <a:t>. </a:t>
            </a:r>
          </a:p>
          <a:p>
            <a:pPr marL="0" lvl="0" indent="0">
              <a:buClr>
                <a:srgbClr val="E17000"/>
              </a:buClr>
              <a:buNone/>
            </a:pPr>
            <a:r>
              <a:rPr lang="nl-NL" dirty="0">
                <a:solidFill>
                  <a:srgbClr val="000000"/>
                </a:solidFill>
              </a:rPr>
              <a:t>No </a:t>
            </a:r>
            <a:r>
              <a:rPr lang="nl-NL" dirty="0" err="1">
                <a:solidFill>
                  <a:srgbClr val="000000"/>
                </a:solidFill>
              </a:rPr>
              <a:t>obligations</a:t>
            </a:r>
            <a:r>
              <a:rPr lang="nl-NL" dirty="0">
                <a:solidFill>
                  <a:srgbClr val="000000"/>
                </a:solidFill>
              </a:rPr>
              <a:t>.</a:t>
            </a:r>
          </a:p>
          <a:p>
            <a:endParaRPr lang="nl-NL" dirty="0"/>
          </a:p>
        </p:txBody>
      </p:sp>
    </p:spTree>
    <p:extLst>
      <p:ext uri="{BB962C8B-B14F-4D97-AF65-F5344CB8AC3E}">
        <p14:creationId xmlns:p14="http://schemas.microsoft.com/office/powerpoint/2010/main" val="401923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7" name="Picture 35" descr="Buurtgenoten komen samen voor een barbecue bij de Fronik Boerderij">
            <a:extLst>
              <a:ext uri="{FF2B5EF4-FFF2-40B4-BE49-F238E27FC236}">
                <a16:creationId xmlns:a16="http://schemas.microsoft.com/office/drawing/2014/main" id="{5C853F62-37B7-4737-9843-0969FC37F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98" r="19420" b="1"/>
          <a:stretch/>
        </p:blipFill>
        <p:spPr bwMode="auto">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rgbClr val="FFFFFF"/>
          </a:solidFill>
        </p:spPr>
      </p:pic>
      <p:sp>
        <p:nvSpPr>
          <p:cNvPr id="6" name="Tijdelijke aanduiding voor inhoud 2">
            <a:extLst>
              <a:ext uri="{FF2B5EF4-FFF2-40B4-BE49-F238E27FC236}">
                <a16:creationId xmlns:a16="http://schemas.microsoft.com/office/drawing/2014/main" id="{47E09DE0-529B-484B-9254-FE3BACF2315B}"/>
              </a:ext>
            </a:extLst>
          </p:cNvPr>
          <p:cNvSpPr txBox="1">
            <a:spLocks/>
          </p:cNvSpPr>
          <p:nvPr/>
        </p:nvSpPr>
        <p:spPr>
          <a:xfrm>
            <a:off x="174170" y="1082567"/>
            <a:ext cx="5635967" cy="5775434"/>
          </a:xfrm>
          <a:prstGeom prst="rect">
            <a:avLst/>
          </a:prstGeom>
        </p:spPr>
        <p:txBody>
          <a:bodyPr vert="horz" lIns="91440" tIns="45720" rIns="91440" bIns="45720" rtlCol="0">
            <a:no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lvl="0" indent="0">
              <a:buNone/>
            </a:pPr>
            <a:r>
              <a:rPr lang="en-US" sz="1800" dirty="0"/>
              <a:t>The need to put people and </a:t>
            </a:r>
            <a:r>
              <a:rPr lang="en-US" sz="1800" b="1" dirty="0"/>
              <a:t>human values </a:t>
            </a:r>
            <a:r>
              <a:rPr lang="en-US" sz="1800" dirty="0"/>
              <a:t>at the </a:t>
            </a:r>
            <a:r>
              <a:rPr lang="en-US" sz="1800" dirty="0" err="1"/>
              <a:t>centre</a:t>
            </a:r>
            <a:r>
              <a:rPr lang="en-US" sz="1800" dirty="0"/>
              <a:t> of an enlarged and </a:t>
            </a:r>
            <a:r>
              <a:rPr lang="en-US" sz="1800" b="1" dirty="0"/>
              <a:t>cross-disciplinary </a:t>
            </a:r>
            <a:r>
              <a:rPr lang="en-US" sz="1800" dirty="0"/>
              <a:t>concept</a:t>
            </a:r>
            <a:r>
              <a:rPr lang="en-US" sz="1800" b="1" dirty="0"/>
              <a:t> </a:t>
            </a:r>
            <a:r>
              <a:rPr lang="en-US" sz="1800" dirty="0"/>
              <a:t>of cultural heritage  </a:t>
            </a:r>
          </a:p>
          <a:p>
            <a:pPr marL="0" lvl="0" indent="0">
              <a:buNone/>
            </a:pPr>
            <a:endParaRPr lang="en-US" sz="1800" dirty="0"/>
          </a:p>
          <a:p>
            <a:pPr marL="0" lvl="0" indent="0">
              <a:buNone/>
            </a:pPr>
            <a:r>
              <a:rPr lang="en-US" sz="1800" dirty="0"/>
              <a:t>The value and potential of cultural heritage as a </a:t>
            </a:r>
            <a:r>
              <a:rPr lang="en-US" sz="1800" b="1" dirty="0"/>
              <a:t>resource</a:t>
            </a:r>
            <a:r>
              <a:rPr lang="en-US" sz="1800" dirty="0"/>
              <a:t> for sustainable development and quality of life.</a:t>
            </a:r>
          </a:p>
          <a:p>
            <a:pPr marL="0" lvl="0" indent="0">
              <a:buNone/>
            </a:pPr>
            <a:r>
              <a:rPr lang="en-US" sz="1800" dirty="0"/>
              <a:t> </a:t>
            </a:r>
          </a:p>
          <a:p>
            <a:pPr marL="0" lvl="0" indent="0">
              <a:buNone/>
            </a:pPr>
            <a:r>
              <a:rPr lang="en-US" sz="1800" dirty="0"/>
              <a:t>Every person has the</a:t>
            </a:r>
            <a:r>
              <a:rPr lang="en-US" sz="1800" b="1" dirty="0"/>
              <a:t> right </a:t>
            </a:r>
            <a:r>
              <a:rPr lang="en-US" sz="1800" dirty="0"/>
              <a:t>to engage with the cultural heritage of their choice.</a:t>
            </a:r>
          </a:p>
          <a:p>
            <a:pPr marL="0" lvl="0" indent="0">
              <a:buNone/>
            </a:pPr>
            <a:endParaRPr lang="en-US" sz="1800" dirty="0"/>
          </a:p>
          <a:p>
            <a:pPr marL="0" lvl="0" indent="0">
              <a:buNone/>
            </a:pPr>
            <a:r>
              <a:rPr lang="en-US" sz="1800" dirty="0"/>
              <a:t>The need to </a:t>
            </a:r>
            <a:r>
              <a:rPr lang="en-US" sz="1800" b="1" dirty="0"/>
              <a:t>involve everyone </a:t>
            </a:r>
            <a:r>
              <a:rPr lang="en-US" sz="1800" dirty="0"/>
              <a:t>in society in the process of defining and managing cultural heritage.</a:t>
            </a:r>
          </a:p>
          <a:p>
            <a:pPr marL="0" lvl="0" indent="0">
              <a:buNone/>
            </a:pPr>
            <a:endParaRPr lang="en-US" sz="1800" dirty="0"/>
          </a:p>
          <a:p>
            <a:pPr marL="0" lvl="0" indent="0">
              <a:buNone/>
            </a:pPr>
            <a:r>
              <a:rPr lang="en-US" sz="1800" dirty="0"/>
              <a:t>The principle of treating all cultural heritages </a:t>
            </a:r>
            <a:r>
              <a:rPr lang="en-US" sz="1800" b="1" dirty="0"/>
              <a:t>equitably</a:t>
            </a:r>
            <a:r>
              <a:rPr lang="en-US" sz="1800" dirty="0"/>
              <a:t> and so promote </a:t>
            </a:r>
            <a:r>
              <a:rPr lang="en-US" sz="1800" b="1" dirty="0"/>
              <a:t>dialogue </a:t>
            </a:r>
            <a:r>
              <a:rPr lang="en-US" sz="1800" dirty="0"/>
              <a:t>among cultures and religions</a:t>
            </a:r>
          </a:p>
          <a:p>
            <a:pPr>
              <a:buClr>
                <a:schemeClr val="tx1"/>
              </a:buClr>
            </a:pPr>
            <a:endParaRPr lang="nl-NL" sz="1800" dirty="0"/>
          </a:p>
          <a:p>
            <a:pPr>
              <a:buClr>
                <a:schemeClr val="tx1"/>
              </a:buClr>
            </a:pPr>
            <a:endParaRPr lang="nl-NL" sz="1800" dirty="0"/>
          </a:p>
          <a:p>
            <a:pPr>
              <a:buClr>
                <a:schemeClr val="tx1"/>
              </a:buClr>
            </a:pPr>
            <a:endParaRPr lang="nl-NL" sz="1800" dirty="0"/>
          </a:p>
          <a:p>
            <a:pPr>
              <a:buClr>
                <a:schemeClr val="tx1"/>
              </a:buClr>
            </a:pPr>
            <a:endParaRPr lang="nl-NL" sz="1800" dirty="0"/>
          </a:p>
        </p:txBody>
      </p:sp>
      <p:sp>
        <p:nvSpPr>
          <p:cNvPr id="5" name="Titel 1">
            <a:extLst>
              <a:ext uri="{FF2B5EF4-FFF2-40B4-BE49-F238E27FC236}">
                <a16:creationId xmlns:a16="http://schemas.microsoft.com/office/drawing/2014/main" id="{1ECA3CC9-A21C-4633-9CE4-563646F58DD1}"/>
              </a:ext>
            </a:extLst>
          </p:cNvPr>
          <p:cNvSpPr txBox="1">
            <a:spLocks/>
          </p:cNvSpPr>
          <p:nvPr/>
        </p:nvSpPr>
        <p:spPr>
          <a:xfrm>
            <a:off x="634205" y="825569"/>
            <a:ext cx="5635966" cy="94804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pPr>
              <a:spcAft>
                <a:spcPts val="600"/>
              </a:spcAft>
            </a:pPr>
            <a:endParaRPr lang="nl-NL" b="0" kern="1200" baseline="0" dirty="0">
              <a:solidFill>
                <a:schemeClr val="tx1"/>
              </a:solidFill>
              <a:latin typeface="+mj-lt"/>
              <a:ea typeface="+mj-ea"/>
              <a:cs typeface="+mj-cs"/>
            </a:endParaRPr>
          </a:p>
        </p:txBody>
      </p:sp>
      <p:sp>
        <p:nvSpPr>
          <p:cNvPr id="106" name="Footer Placeholder 5">
            <a:extLst>
              <a:ext uri="{FF2B5EF4-FFF2-40B4-BE49-F238E27FC236}">
                <a16:creationId xmlns:a16="http://schemas.microsoft.com/office/drawing/2014/main" id="{BFF33679-CC0D-4C96-9B46-32C9F5F7ADD8}"/>
              </a:ext>
            </a:extLst>
          </p:cNvPr>
          <p:cNvSpPr>
            <a:spLocks noGrp="1"/>
          </p:cNvSpPr>
          <p:nvPr>
            <p:ph type="ftr" sz="quarter" idx="26"/>
          </p:nvPr>
        </p:nvSpPr>
        <p:spPr>
          <a:xfrm>
            <a:off x="7497354" y="6233615"/>
            <a:ext cx="2630714" cy="322075"/>
          </a:xfrm>
        </p:spPr>
        <p:txBody>
          <a:bodyPr/>
          <a:lstStyle/>
          <a:p>
            <a:r>
              <a:rPr lang="nl-NL" sz="1400" dirty="0" err="1">
                <a:solidFill>
                  <a:schemeClr val="bg1"/>
                </a:solidFill>
              </a:rPr>
              <a:t>Fronik</a:t>
            </a:r>
            <a:r>
              <a:rPr lang="nl-NL" sz="1400" dirty="0">
                <a:solidFill>
                  <a:schemeClr val="bg1"/>
                </a:solidFill>
              </a:rPr>
              <a:t> buurtboerderij</a:t>
            </a:r>
          </a:p>
        </p:txBody>
      </p:sp>
      <p:sp>
        <p:nvSpPr>
          <p:cNvPr id="9" name="Titel 20">
            <a:extLst>
              <a:ext uri="{FF2B5EF4-FFF2-40B4-BE49-F238E27FC236}">
                <a16:creationId xmlns:a16="http://schemas.microsoft.com/office/drawing/2014/main" id="{072714A9-D0F1-4C69-9FC5-92C4D60745CB}"/>
              </a:ext>
            </a:extLst>
          </p:cNvPr>
          <p:cNvSpPr>
            <a:spLocks noGrp="1"/>
          </p:cNvSpPr>
          <p:nvPr>
            <p:ph type="title"/>
          </p:nvPr>
        </p:nvSpPr>
        <p:spPr>
          <a:xfrm>
            <a:off x="174171" y="291710"/>
            <a:ext cx="5233592" cy="948047"/>
          </a:xfrm>
        </p:spPr>
        <p:txBody>
          <a:bodyPr anchor="b">
            <a:normAutofit/>
          </a:bodyPr>
          <a:lstStyle/>
          <a:p>
            <a:r>
              <a:rPr lang="en-US" dirty="0"/>
              <a:t>Faro principles</a:t>
            </a:r>
            <a:br>
              <a:rPr lang="en-US" dirty="0"/>
            </a:br>
            <a:endParaRPr lang="nl-NL" sz="2000" b="1" dirty="0"/>
          </a:p>
        </p:txBody>
      </p:sp>
    </p:spTree>
    <p:extLst>
      <p:ext uri="{BB962C8B-B14F-4D97-AF65-F5344CB8AC3E}">
        <p14:creationId xmlns:p14="http://schemas.microsoft.com/office/powerpoint/2010/main" val="28518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47E09DE0-529B-484B-9254-FE3BACF2315B}"/>
              </a:ext>
            </a:extLst>
          </p:cNvPr>
          <p:cNvSpPr txBox="1">
            <a:spLocks/>
          </p:cNvSpPr>
          <p:nvPr/>
        </p:nvSpPr>
        <p:spPr>
          <a:xfrm>
            <a:off x="273269" y="1839310"/>
            <a:ext cx="5480426" cy="4867596"/>
          </a:xfrm>
          <a:prstGeom prst="rect">
            <a:avLst/>
          </a:prstGeom>
        </p:spPr>
        <p:txBody>
          <a:bodyPr vert="horz" lIns="91440" tIns="45720" rIns="91440" bIns="45720" rtlCol="0">
            <a:no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en-US" sz="1800" b="1" dirty="0"/>
              <a:t>Everyone</a:t>
            </a:r>
            <a:r>
              <a:rPr lang="en-US" sz="1800" dirty="0"/>
              <a:t> has the </a:t>
            </a:r>
            <a:r>
              <a:rPr lang="en-US" sz="1800" b="1" dirty="0"/>
              <a:t>right to benefit</a:t>
            </a:r>
            <a:r>
              <a:rPr lang="en-US" sz="1800" dirty="0"/>
              <a:t> from the cultural heritage and to </a:t>
            </a:r>
            <a:r>
              <a:rPr lang="en-US" sz="1800" b="1" dirty="0"/>
              <a:t>contribute</a:t>
            </a:r>
            <a:r>
              <a:rPr lang="en-US" sz="1800" dirty="0"/>
              <a:t> towards its enrichment </a:t>
            </a:r>
          </a:p>
          <a:p>
            <a:pPr marL="0" indent="0">
              <a:buNone/>
            </a:pPr>
            <a:r>
              <a:rPr lang="en-US" sz="1800" dirty="0"/>
              <a:t>has the responsibility </a:t>
            </a:r>
            <a:r>
              <a:rPr lang="en-US" sz="1800" b="1" dirty="0"/>
              <a:t>to respect </a:t>
            </a:r>
            <a:r>
              <a:rPr lang="en-US" sz="1800" dirty="0"/>
              <a:t>the cultural heritage of others</a:t>
            </a:r>
          </a:p>
          <a:p>
            <a:endParaRPr lang="en-US" sz="1800" dirty="0"/>
          </a:p>
          <a:p>
            <a:pPr marL="0" indent="0">
              <a:buNone/>
            </a:pPr>
            <a:r>
              <a:rPr lang="en-US" sz="1800" dirty="0"/>
              <a:t>Encourage:</a:t>
            </a:r>
          </a:p>
          <a:p>
            <a:pPr marL="0" indent="0">
              <a:buNone/>
            </a:pPr>
            <a:r>
              <a:rPr lang="en-US" sz="1800" dirty="0"/>
              <a:t>people</a:t>
            </a:r>
            <a:r>
              <a:rPr lang="en-US" sz="1800" b="1" dirty="0"/>
              <a:t> to participate</a:t>
            </a:r>
            <a:r>
              <a:rPr lang="en-US" sz="1800" dirty="0"/>
              <a:t> in the process of identification, study, interpretation, protection, conservation and presentation of the cultural heritage</a:t>
            </a:r>
          </a:p>
          <a:p>
            <a:endParaRPr lang="en-US" sz="1800" dirty="0"/>
          </a:p>
          <a:p>
            <a:pPr marL="0" indent="0">
              <a:buNone/>
            </a:pPr>
            <a:r>
              <a:rPr lang="en-US" sz="1800" b="1" dirty="0"/>
              <a:t>public reflection and debate</a:t>
            </a:r>
            <a:r>
              <a:rPr lang="en-US" sz="1800" dirty="0"/>
              <a:t> on the opportunities and challenges which the cultural heritage represents</a:t>
            </a:r>
          </a:p>
        </p:txBody>
      </p:sp>
      <p:sp>
        <p:nvSpPr>
          <p:cNvPr id="5" name="Titel 1">
            <a:extLst>
              <a:ext uri="{FF2B5EF4-FFF2-40B4-BE49-F238E27FC236}">
                <a16:creationId xmlns:a16="http://schemas.microsoft.com/office/drawing/2014/main" id="{1ECA3CC9-A21C-4633-9CE4-563646F58DD1}"/>
              </a:ext>
            </a:extLst>
          </p:cNvPr>
          <p:cNvSpPr txBox="1">
            <a:spLocks/>
          </p:cNvSpPr>
          <p:nvPr/>
        </p:nvSpPr>
        <p:spPr>
          <a:xfrm>
            <a:off x="273269" y="336332"/>
            <a:ext cx="5480426" cy="114562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pPr>
              <a:spcAft>
                <a:spcPts val="600"/>
              </a:spcAft>
            </a:pPr>
            <a:r>
              <a:rPr lang="nl-NL" dirty="0">
                <a:solidFill>
                  <a:srgbClr val="000000"/>
                </a:solidFill>
              </a:rPr>
              <a:t>Heritage as a human right</a:t>
            </a:r>
            <a:endParaRPr lang="nl-NL" b="0" kern="1200" baseline="0" dirty="0">
              <a:solidFill>
                <a:schemeClr val="tx1"/>
              </a:solidFill>
              <a:latin typeface="+mj-lt"/>
              <a:ea typeface="+mj-ea"/>
              <a:cs typeface="+mj-cs"/>
            </a:endParaRPr>
          </a:p>
        </p:txBody>
      </p:sp>
      <p:sp>
        <p:nvSpPr>
          <p:cNvPr id="106" name="Footer Placeholder 5">
            <a:extLst>
              <a:ext uri="{FF2B5EF4-FFF2-40B4-BE49-F238E27FC236}">
                <a16:creationId xmlns:a16="http://schemas.microsoft.com/office/drawing/2014/main" id="{BFF33679-CC0D-4C96-9B46-32C9F5F7ADD8}"/>
              </a:ext>
            </a:extLst>
          </p:cNvPr>
          <p:cNvSpPr>
            <a:spLocks noGrp="1"/>
          </p:cNvSpPr>
          <p:nvPr>
            <p:ph type="ftr" sz="quarter" idx="26"/>
          </p:nvPr>
        </p:nvSpPr>
        <p:spPr>
          <a:xfrm>
            <a:off x="7497354" y="6233615"/>
            <a:ext cx="2630714" cy="322075"/>
          </a:xfrm>
        </p:spPr>
        <p:txBody>
          <a:bodyPr/>
          <a:lstStyle/>
          <a:p>
            <a:r>
              <a:rPr lang="nl-NL" sz="1400">
                <a:solidFill>
                  <a:schemeClr val="bg1"/>
                </a:solidFill>
              </a:rPr>
              <a:t>Collectiebeheer Historische Vereniging Zwijndrecht</a:t>
            </a:r>
            <a:endParaRPr lang="nl-NL" sz="1400" dirty="0">
              <a:solidFill>
                <a:schemeClr val="bg1"/>
              </a:solidFill>
            </a:endParaRPr>
          </a:p>
        </p:txBody>
      </p:sp>
      <p:sp>
        <p:nvSpPr>
          <p:cNvPr id="7" name="Tijdelijke aanduiding voor inhoud 2">
            <a:extLst>
              <a:ext uri="{FF2B5EF4-FFF2-40B4-BE49-F238E27FC236}">
                <a16:creationId xmlns:a16="http://schemas.microsoft.com/office/drawing/2014/main" id="{8044FB1F-73E6-493D-9014-FB32633B025F}"/>
              </a:ext>
            </a:extLst>
          </p:cNvPr>
          <p:cNvSpPr txBox="1">
            <a:spLocks/>
          </p:cNvSpPr>
          <p:nvPr/>
        </p:nvSpPr>
        <p:spPr>
          <a:xfrm>
            <a:off x="354644" y="2000272"/>
            <a:ext cx="5564509" cy="4233343"/>
          </a:xfrm>
          <a:prstGeom prst="rect">
            <a:avLst/>
          </a:prstGeom>
        </p:spPr>
        <p:txBody>
          <a:bodyPr vert="horz" lIns="91440" tIns="45720" rIns="91440" bIns="45720" rtlCol="0">
            <a:no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tx1"/>
              </a:buClr>
              <a:buNone/>
            </a:pPr>
            <a:endParaRPr lang="nl-NL" sz="1800" dirty="0"/>
          </a:p>
        </p:txBody>
      </p:sp>
      <p:sp>
        <p:nvSpPr>
          <p:cNvPr id="10" name="Footer Placeholder 5">
            <a:extLst>
              <a:ext uri="{FF2B5EF4-FFF2-40B4-BE49-F238E27FC236}">
                <a16:creationId xmlns:a16="http://schemas.microsoft.com/office/drawing/2014/main" id="{F77913C7-4A42-4BBF-B6A6-B4A5732688B1}"/>
              </a:ext>
            </a:extLst>
          </p:cNvPr>
          <p:cNvSpPr txBox="1">
            <a:spLocks/>
          </p:cNvSpPr>
          <p:nvPr/>
        </p:nvSpPr>
        <p:spPr>
          <a:xfrm>
            <a:off x="6324597" y="6384831"/>
            <a:ext cx="5003800" cy="322075"/>
          </a:xfrm>
          <a:prstGeom prst="rect">
            <a:avLst/>
          </a:prstGeom>
        </p:spPr>
        <p:txBody>
          <a:bodyPr vert="horz" lIns="91440" tIns="45720" rIns="91440" bIns="45720" rtlCol="0" anchor="b" anchorCtr="0"/>
          <a:lstStyle>
            <a:defPPr>
              <a:defRPr lang="nl-NL"/>
            </a:defPPr>
            <a:lvl1pPr marL="0" algn="l" defTabSz="914400" rtl="0" eaLnBrk="1" latinLnBrk="0" hangingPunct="1">
              <a:defRPr sz="105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solidFill>
                  <a:schemeClr val="bg1"/>
                </a:solidFill>
              </a:rPr>
              <a:t>Rederij </a:t>
            </a:r>
            <a:r>
              <a:rPr lang="nl-NL" sz="1400" dirty="0" err="1">
                <a:solidFill>
                  <a:schemeClr val="bg1"/>
                </a:solidFill>
              </a:rPr>
              <a:t>Lampedusa</a:t>
            </a:r>
            <a:endParaRPr lang="nl-NL" sz="1400" dirty="0">
              <a:solidFill>
                <a:schemeClr val="bg1"/>
              </a:solidFill>
            </a:endParaRPr>
          </a:p>
        </p:txBody>
      </p:sp>
      <p:pic>
        <p:nvPicPr>
          <p:cNvPr id="8" name="Picture 35">
            <a:extLst>
              <a:ext uri="{FF2B5EF4-FFF2-40B4-BE49-F238E27FC236}">
                <a16:creationId xmlns:a16="http://schemas.microsoft.com/office/drawing/2014/main" id="{0409069F-A3EA-4CF5-836E-0DF6AEB858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60" r="26895"/>
          <a:stretch/>
        </p:blipFill>
        <p:spPr bwMode="auto">
          <a:xfrm>
            <a:off x="6115426" y="0"/>
            <a:ext cx="6883730" cy="6857999"/>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rgbClr val="FFFFFF"/>
          </a:solidFill>
        </p:spPr>
      </p:pic>
      <p:sp>
        <p:nvSpPr>
          <p:cNvPr id="2" name="Tijdelijke aanduiding voor datum 1">
            <a:extLst>
              <a:ext uri="{FF2B5EF4-FFF2-40B4-BE49-F238E27FC236}">
                <a16:creationId xmlns:a16="http://schemas.microsoft.com/office/drawing/2014/main" id="{91A8B140-0D98-4FDB-B122-9B7D47B8602D}"/>
              </a:ext>
            </a:extLst>
          </p:cNvPr>
          <p:cNvSpPr>
            <a:spLocks noGrp="1"/>
          </p:cNvSpPr>
          <p:nvPr>
            <p:ph type="dt" sz="half" idx="25"/>
          </p:nvPr>
        </p:nvSpPr>
        <p:spPr/>
        <p:txBody>
          <a:bodyPr/>
          <a:lstStyle/>
          <a:p>
            <a:fld id="{BE0C0929-4332-4267-8A82-1F794AB32544}" type="datetime1">
              <a:rPr lang="nl-NL" smtClean="0"/>
              <a:t>31-5-2022</a:t>
            </a:fld>
            <a:endParaRPr lang="nl-NL" dirty="0"/>
          </a:p>
        </p:txBody>
      </p:sp>
      <p:sp>
        <p:nvSpPr>
          <p:cNvPr id="3" name="Tijdelijke aanduiding voor dianummer 2">
            <a:extLst>
              <a:ext uri="{FF2B5EF4-FFF2-40B4-BE49-F238E27FC236}">
                <a16:creationId xmlns:a16="http://schemas.microsoft.com/office/drawing/2014/main" id="{6F002269-CB5B-482E-B40C-2AF282E3F4DA}"/>
              </a:ext>
            </a:extLst>
          </p:cNvPr>
          <p:cNvSpPr>
            <a:spLocks noGrp="1"/>
          </p:cNvSpPr>
          <p:nvPr>
            <p:ph type="sldNum" sz="quarter" idx="27"/>
          </p:nvPr>
        </p:nvSpPr>
        <p:spPr/>
        <p:txBody>
          <a:bodyPr/>
          <a:lstStyle/>
          <a:p>
            <a:fld id="{10A0A6AF-03C5-477E-939A-E28F7E7F05EA}" type="slidenum">
              <a:rPr lang="nl-NL" smtClean="0"/>
              <a:pPr/>
              <a:t>4</a:t>
            </a:fld>
            <a:endParaRPr lang="nl-NL" dirty="0"/>
          </a:p>
        </p:txBody>
      </p:sp>
      <p:sp>
        <p:nvSpPr>
          <p:cNvPr id="4" name="Rechthoek 3">
            <a:extLst>
              <a:ext uri="{FF2B5EF4-FFF2-40B4-BE49-F238E27FC236}">
                <a16:creationId xmlns:a16="http://schemas.microsoft.com/office/drawing/2014/main" id="{56FD2D43-55FB-4267-80E4-6853CEA2C19F}"/>
              </a:ext>
            </a:extLst>
          </p:cNvPr>
          <p:cNvSpPr/>
          <p:nvPr/>
        </p:nvSpPr>
        <p:spPr>
          <a:xfrm>
            <a:off x="6324597" y="1208690"/>
            <a:ext cx="3628700" cy="523220"/>
          </a:xfrm>
          <a:prstGeom prst="rect">
            <a:avLst/>
          </a:prstGeom>
        </p:spPr>
        <p:txBody>
          <a:bodyPr wrap="square">
            <a:spAutoFit/>
          </a:bodyPr>
          <a:lstStyle/>
          <a:p>
            <a:pPr lvl="0"/>
            <a:r>
              <a:rPr lang="nl-NL" sz="1400" dirty="0">
                <a:solidFill>
                  <a:srgbClr val="FFFFFF"/>
                </a:solidFill>
              </a:rPr>
              <a:t>Collectiebeheer Historische Vereniging Zwijndrecht</a:t>
            </a:r>
          </a:p>
        </p:txBody>
      </p:sp>
    </p:spTree>
    <p:extLst>
      <p:ext uri="{BB962C8B-B14F-4D97-AF65-F5344CB8AC3E}">
        <p14:creationId xmlns:p14="http://schemas.microsoft.com/office/powerpoint/2010/main" val="105301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47E09DE0-529B-484B-9254-FE3BACF2315B}"/>
              </a:ext>
            </a:extLst>
          </p:cNvPr>
          <p:cNvSpPr txBox="1">
            <a:spLocks/>
          </p:cNvSpPr>
          <p:nvPr/>
        </p:nvSpPr>
        <p:spPr>
          <a:xfrm>
            <a:off x="228206" y="1933903"/>
            <a:ext cx="5639592" cy="4460749"/>
          </a:xfrm>
          <a:prstGeom prst="rect">
            <a:avLst/>
          </a:prstGeom>
        </p:spPr>
        <p:txBody>
          <a:bodyPr vert="horz" lIns="91440" tIns="45720" rIns="91440" bIns="45720" rtlCol="0">
            <a:no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
                <a:schemeClr val="tx1"/>
              </a:buClr>
            </a:pPr>
            <a:endParaRPr lang="nl-NL" sz="1800" dirty="0"/>
          </a:p>
          <a:p>
            <a:pPr>
              <a:buClr>
                <a:schemeClr val="tx1"/>
              </a:buClr>
            </a:pPr>
            <a:endParaRPr lang="nl-NL" sz="1800" dirty="0"/>
          </a:p>
          <a:p>
            <a:pPr marL="0" indent="0">
              <a:buNone/>
            </a:pPr>
            <a:r>
              <a:rPr lang="en-US" sz="1800" dirty="0"/>
              <a:t>a group of </a:t>
            </a:r>
            <a:r>
              <a:rPr lang="en-US" sz="1800" b="1" dirty="0"/>
              <a:t>resources</a:t>
            </a:r>
            <a:r>
              <a:rPr lang="en-US" sz="1800" dirty="0"/>
              <a:t> inherited from the past </a:t>
            </a:r>
          </a:p>
          <a:p>
            <a:pPr marL="0" indent="0">
              <a:buNone/>
            </a:pPr>
            <a:r>
              <a:rPr lang="en-US" sz="1800" dirty="0"/>
              <a:t>which people identify as a reflection and expression </a:t>
            </a:r>
          </a:p>
          <a:p>
            <a:pPr marL="0" indent="0">
              <a:buNone/>
            </a:pPr>
            <a:r>
              <a:rPr lang="en-US" sz="1800" dirty="0"/>
              <a:t>of their </a:t>
            </a:r>
            <a:r>
              <a:rPr lang="en-US" sz="1800" b="1" dirty="0"/>
              <a:t>constantly</a:t>
            </a:r>
            <a:r>
              <a:rPr lang="en-US" sz="1800" dirty="0"/>
              <a:t> </a:t>
            </a:r>
            <a:r>
              <a:rPr lang="en-US" sz="1800" b="1" dirty="0"/>
              <a:t>evolving</a:t>
            </a:r>
            <a:r>
              <a:rPr lang="en-US" sz="1800" dirty="0"/>
              <a:t> values, beliefs, knowledge and traditions</a:t>
            </a:r>
          </a:p>
          <a:p>
            <a:pPr marL="0" indent="0">
              <a:buNone/>
            </a:pPr>
            <a:r>
              <a:rPr lang="en-US" sz="1800" dirty="0"/>
              <a:t>independently of </a:t>
            </a:r>
            <a:r>
              <a:rPr lang="en-US" sz="1800" b="1" dirty="0"/>
              <a:t>ownership</a:t>
            </a:r>
            <a:r>
              <a:rPr lang="en-US" sz="1800" dirty="0"/>
              <a:t> </a:t>
            </a:r>
          </a:p>
          <a:p>
            <a:pPr marL="0" indent="0">
              <a:buNone/>
            </a:pPr>
            <a:r>
              <a:rPr lang="en-US" sz="1800" dirty="0"/>
              <a:t>includes all aspects of the </a:t>
            </a:r>
            <a:r>
              <a:rPr lang="en-US" sz="1800" b="1" dirty="0"/>
              <a:t>environment</a:t>
            </a:r>
            <a:r>
              <a:rPr lang="en-US" sz="1800" dirty="0"/>
              <a:t> </a:t>
            </a:r>
          </a:p>
          <a:p>
            <a:pPr marL="0" indent="0">
              <a:buNone/>
            </a:pPr>
            <a:r>
              <a:rPr lang="en-US" sz="1800" dirty="0"/>
              <a:t>resulting from the </a:t>
            </a:r>
            <a:r>
              <a:rPr lang="en-US" sz="1800" b="1" dirty="0"/>
              <a:t>interaction</a:t>
            </a:r>
            <a:r>
              <a:rPr lang="en-US" sz="1800" dirty="0"/>
              <a:t> between people and places </a:t>
            </a:r>
            <a:r>
              <a:rPr lang="en-US" sz="1800" b="1" dirty="0"/>
              <a:t>through time</a:t>
            </a:r>
            <a:r>
              <a:rPr lang="en-US" sz="1800" dirty="0"/>
              <a:t>. </a:t>
            </a:r>
          </a:p>
          <a:p>
            <a:pPr>
              <a:buClr>
                <a:schemeClr val="tx1"/>
              </a:buClr>
            </a:pPr>
            <a:endParaRPr lang="nl-NL" sz="1800" dirty="0"/>
          </a:p>
          <a:p>
            <a:pPr>
              <a:buClr>
                <a:schemeClr val="tx1"/>
              </a:buClr>
            </a:pPr>
            <a:endParaRPr lang="nl-NL" sz="1800" dirty="0"/>
          </a:p>
          <a:p>
            <a:pPr>
              <a:buClr>
                <a:schemeClr val="tx1"/>
              </a:buClr>
            </a:pPr>
            <a:endParaRPr lang="nl-NL" sz="1800" dirty="0"/>
          </a:p>
        </p:txBody>
      </p:sp>
      <p:sp>
        <p:nvSpPr>
          <p:cNvPr id="5" name="Titel 1">
            <a:extLst>
              <a:ext uri="{FF2B5EF4-FFF2-40B4-BE49-F238E27FC236}">
                <a16:creationId xmlns:a16="http://schemas.microsoft.com/office/drawing/2014/main" id="{1ECA3CC9-A21C-4633-9CE4-563646F58DD1}"/>
              </a:ext>
            </a:extLst>
          </p:cNvPr>
          <p:cNvSpPr txBox="1">
            <a:spLocks/>
          </p:cNvSpPr>
          <p:nvPr/>
        </p:nvSpPr>
        <p:spPr>
          <a:xfrm>
            <a:off x="228205" y="746234"/>
            <a:ext cx="5639592" cy="108256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pPr>
              <a:spcAft>
                <a:spcPts val="600"/>
              </a:spcAft>
            </a:pPr>
            <a:r>
              <a:rPr lang="en-US" dirty="0">
                <a:solidFill>
                  <a:schemeClr val="tx1"/>
                </a:solidFill>
              </a:rPr>
              <a:t>Faro d</a:t>
            </a:r>
            <a:r>
              <a:rPr lang="en-US" b="0" kern="1200" baseline="0" dirty="0">
                <a:solidFill>
                  <a:schemeClr val="tx1"/>
                </a:solidFill>
                <a:latin typeface="+mj-lt"/>
                <a:ea typeface="+mj-ea"/>
                <a:cs typeface="+mj-cs"/>
              </a:rPr>
              <a:t>efinition of cultural heritage</a:t>
            </a:r>
            <a:endParaRPr lang="nl-NL" b="0" kern="1200" baseline="0" dirty="0">
              <a:solidFill>
                <a:schemeClr val="tx1"/>
              </a:solidFill>
              <a:latin typeface="+mj-lt"/>
              <a:ea typeface="+mj-ea"/>
              <a:cs typeface="+mj-cs"/>
            </a:endParaRPr>
          </a:p>
        </p:txBody>
      </p:sp>
      <p:sp>
        <p:nvSpPr>
          <p:cNvPr id="106" name="Footer Placeholder 5">
            <a:extLst>
              <a:ext uri="{FF2B5EF4-FFF2-40B4-BE49-F238E27FC236}">
                <a16:creationId xmlns:a16="http://schemas.microsoft.com/office/drawing/2014/main" id="{BFF33679-CC0D-4C96-9B46-32C9F5F7ADD8}"/>
              </a:ext>
            </a:extLst>
          </p:cNvPr>
          <p:cNvSpPr>
            <a:spLocks noGrp="1"/>
          </p:cNvSpPr>
          <p:nvPr>
            <p:ph type="ftr" sz="quarter" idx="26"/>
          </p:nvPr>
        </p:nvSpPr>
        <p:spPr>
          <a:xfrm>
            <a:off x="7497354" y="6233615"/>
            <a:ext cx="2630714" cy="322075"/>
          </a:xfrm>
        </p:spPr>
        <p:txBody>
          <a:bodyPr/>
          <a:lstStyle/>
          <a:p>
            <a:r>
              <a:rPr lang="nl-NL" sz="1400" dirty="0" err="1">
                <a:solidFill>
                  <a:schemeClr val="bg1"/>
                </a:solidFill>
              </a:rPr>
              <a:t>Fronik</a:t>
            </a:r>
            <a:r>
              <a:rPr lang="nl-NL" sz="1400" dirty="0">
                <a:solidFill>
                  <a:schemeClr val="bg1"/>
                </a:solidFill>
              </a:rPr>
              <a:t> buurtboerderij</a:t>
            </a:r>
          </a:p>
        </p:txBody>
      </p:sp>
      <p:pic>
        <p:nvPicPr>
          <p:cNvPr id="7" name="Picture 35">
            <a:extLst>
              <a:ext uri="{FF2B5EF4-FFF2-40B4-BE49-F238E27FC236}">
                <a16:creationId xmlns:a16="http://schemas.microsoft.com/office/drawing/2014/main" id="{F528F842-5C0E-4F33-A4CA-507BAD863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23" t="271" r="22843" b="-271"/>
          <a:stretch/>
        </p:blipFill>
        <p:spPr bwMode="auto">
          <a:xfrm>
            <a:off x="6096000" y="0"/>
            <a:ext cx="6450645" cy="6947065"/>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rgbClr val="FFFFFF"/>
          </a:solidFill>
        </p:spPr>
      </p:pic>
      <p:sp>
        <p:nvSpPr>
          <p:cNvPr id="4" name="Rechthoek 3">
            <a:extLst>
              <a:ext uri="{FF2B5EF4-FFF2-40B4-BE49-F238E27FC236}">
                <a16:creationId xmlns:a16="http://schemas.microsoft.com/office/drawing/2014/main" id="{2C5C3989-3462-4164-BFC9-8B74A65F5263}"/>
              </a:ext>
            </a:extLst>
          </p:cNvPr>
          <p:cNvSpPr/>
          <p:nvPr/>
        </p:nvSpPr>
        <p:spPr>
          <a:xfrm>
            <a:off x="4633323" y="3244334"/>
            <a:ext cx="2925353" cy="369332"/>
          </a:xfrm>
          <a:prstGeom prst="rect">
            <a:avLst/>
          </a:prstGeom>
        </p:spPr>
        <p:txBody>
          <a:bodyPr wrap="square">
            <a:spAutoFit/>
          </a:bodyPr>
          <a:lstStyle/>
          <a:p>
            <a:endParaRPr lang="nl-NL" dirty="0"/>
          </a:p>
        </p:txBody>
      </p:sp>
      <p:sp>
        <p:nvSpPr>
          <p:cNvPr id="2" name="Rechthoek 1">
            <a:extLst>
              <a:ext uri="{FF2B5EF4-FFF2-40B4-BE49-F238E27FC236}">
                <a16:creationId xmlns:a16="http://schemas.microsoft.com/office/drawing/2014/main" id="{C94E70E9-9342-473B-B127-C39E7F17F6C4}"/>
              </a:ext>
            </a:extLst>
          </p:cNvPr>
          <p:cNvSpPr/>
          <p:nvPr/>
        </p:nvSpPr>
        <p:spPr>
          <a:xfrm>
            <a:off x="6653048" y="283780"/>
            <a:ext cx="2630714" cy="307777"/>
          </a:xfrm>
          <a:prstGeom prst="rect">
            <a:avLst/>
          </a:prstGeom>
        </p:spPr>
        <p:txBody>
          <a:bodyPr wrap="square">
            <a:spAutoFit/>
          </a:bodyPr>
          <a:lstStyle/>
          <a:p>
            <a:pPr lvl="0"/>
            <a:r>
              <a:rPr lang="nl-NL" sz="1400" dirty="0">
                <a:solidFill>
                  <a:srgbClr val="000000"/>
                </a:solidFill>
              </a:rPr>
              <a:t>Mc Drive Huis ter Heide</a:t>
            </a:r>
          </a:p>
        </p:txBody>
      </p:sp>
    </p:spTree>
    <p:extLst>
      <p:ext uri="{BB962C8B-B14F-4D97-AF65-F5344CB8AC3E}">
        <p14:creationId xmlns:p14="http://schemas.microsoft.com/office/powerpoint/2010/main" val="290378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47E09DE0-529B-484B-9254-FE3BACF2315B}"/>
              </a:ext>
            </a:extLst>
          </p:cNvPr>
          <p:cNvSpPr txBox="1">
            <a:spLocks/>
          </p:cNvSpPr>
          <p:nvPr/>
        </p:nvSpPr>
        <p:spPr>
          <a:xfrm>
            <a:off x="174171" y="1860332"/>
            <a:ext cx="5465422" cy="4373284"/>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
                <a:schemeClr val="tx1"/>
              </a:buClr>
            </a:pPr>
            <a:endParaRPr lang="nl-NL" sz="1900" dirty="0"/>
          </a:p>
        </p:txBody>
      </p:sp>
      <p:sp>
        <p:nvSpPr>
          <p:cNvPr id="5" name="Titel 1">
            <a:extLst>
              <a:ext uri="{FF2B5EF4-FFF2-40B4-BE49-F238E27FC236}">
                <a16:creationId xmlns:a16="http://schemas.microsoft.com/office/drawing/2014/main" id="{1ECA3CC9-A21C-4633-9CE4-563646F58DD1}"/>
              </a:ext>
            </a:extLst>
          </p:cNvPr>
          <p:cNvSpPr txBox="1">
            <a:spLocks/>
          </p:cNvSpPr>
          <p:nvPr/>
        </p:nvSpPr>
        <p:spPr>
          <a:xfrm>
            <a:off x="73572" y="409904"/>
            <a:ext cx="6196599" cy="158934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pPr>
              <a:spcAft>
                <a:spcPts val="600"/>
              </a:spcAft>
            </a:pPr>
            <a:endParaRPr lang="nl-NL" b="0" kern="1200" baseline="0" dirty="0">
              <a:solidFill>
                <a:schemeClr val="tx1"/>
              </a:solidFill>
              <a:latin typeface="+mj-lt"/>
              <a:ea typeface="+mj-ea"/>
              <a:cs typeface="+mj-cs"/>
            </a:endParaRPr>
          </a:p>
        </p:txBody>
      </p:sp>
      <p:sp>
        <p:nvSpPr>
          <p:cNvPr id="106" name="Footer Placeholder 5">
            <a:extLst>
              <a:ext uri="{FF2B5EF4-FFF2-40B4-BE49-F238E27FC236}">
                <a16:creationId xmlns:a16="http://schemas.microsoft.com/office/drawing/2014/main" id="{BFF33679-CC0D-4C96-9B46-32C9F5F7ADD8}"/>
              </a:ext>
            </a:extLst>
          </p:cNvPr>
          <p:cNvSpPr>
            <a:spLocks noGrp="1"/>
          </p:cNvSpPr>
          <p:nvPr>
            <p:ph type="ftr" sz="quarter" idx="26"/>
          </p:nvPr>
        </p:nvSpPr>
        <p:spPr>
          <a:xfrm>
            <a:off x="6270171" y="1677172"/>
            <a:ext cx="2630714" cy="322075"/>
          </a:xfrm>
        </p:spPr>
        <p:txBody>
          <a:bodyPr/>
          <a:lstStyle/>
          <a:p>
            <a:r>
              <a:rPr lang="nl-NL" sz="1400">
                <a:solidFill>
                  <a:schemeClr val="bg1"/>
                </a:solidFill>
              </a:rPr>
              <a:t>Rederij Lampedusa</a:t>
            </a:r>
            <a:endParaRPr lang="nl-NL" sz="1400" dirty="0">
              <a:solidFill>
                <a:schemeClr val="bg1"/>
              </a:solidFill>
            </a:endParaRPr>
          </a:p>
        </p:txBody>
      </p:sp>
      <p:sp>
        <p:nvSpPr>
          <p:cNvPr id="7" name="Tijdelijke aanduiding voor inhoud 2">
            <a:extLst>
              <a:ext uri="{FF2B5EF4-FFF2-40B4-BE49-F238E27FC236}">
                <a16:creationId xmlns:a16="http://schemas.microsoft.com/office/drawing/2014/main" id="{8044FB1F-73E6-493D-9014-FB32633B025F}"/>
              </a:ext>
            </a:extLst>
          </p:cNvPr>
          <p:cNvSpPr txBox="1">
            <a:spLocks/>
          </p:cNvSpPr>
          <p:nvPr/>
        </p:nvSpPr>
        <p:spPr>
          <a:xfrm>
            <a:off x="73572" y="624385"/>
            <a:ext cx="5680123" cy="1235946"/>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spcAft>
                <a:spcPts val="600"/>
              </a:spcAft>
              <a:buNone/>
            </a:pPr>
            <a:r>
              <a:rPr lang="en-US" sz="2800" dirty="0"/>
              <a:t>Cultural heritage as a means for societal challenges</a:t>
            </a:r>
            <a:endParaRPr lang="nl-NL" sz="2800" dirty="0"/>
          </a:p>
        </p:txBody>
      </p:sp>
      <p:sp>
        <p:nvSpPr>
          <p:cNvPr id="2" name="Rechthoek 1">
            <a:extLst>
              <a:ext uri="{FF2B5EF4-FFF2-40B4-BE49-F238E27FC236}">
                <a16:creationId xmlns:a16="http://schemas.microsoft.com/office/drawing/2014/main" id="{7200AEA7-0E2E-42E3-B3B1-26C76E9823DD}"/>
              </a:ext>
            </a:extLst>
          </p:cNvPr>
          <p:cNvSpPr/>
          <p:nvPr/>
        </p:nvSpPr>
        <p:spPr>
          <a:xfrm>
            <a:off x="157655" y="1677172"/>
            <a:ext cx="5635967" cy="3693319"/>
          </a:xfrm>
          <a:prstGeom prst="rect">
            <a:avLst/>
          </a:prstGeom>
        </p:spPr>
        <p:txBody>
          <a:bodyPr wrap="square">
            <a:spAutoFit/>
          </a:bodyPr>
          <a:lstStyle/>
          <a:p>
            <a:endParaRPr lang="en-US" dirty="0"/>
          </a:p>
          <a:p>
            <a:r>
              <a:rPr lang="en-US" dirty="0"/>
              <a:t>A </a:t>
            </a:r>
            <a:r>
              <a:rPr lang="en-US" b="1" dirty="0"/>
              <a:t>resource</a:t>
            </a:r>
            <a:r>
              <a:rPr lang="en-US" dirty="0"/>
              <a:t> </a:t>
            </a:r>
          </a:p>
          <a:p>
            <a:endParaRPr lang="en-US" dirty="0"/>
          </a:p>
          <a:p>
            <a:r>
              <a:rPr lang="en-US" dirty="0"/>
              <a:t>to facilitate </a:t>
            </a:r>
            <a:r>
              <a:rPr lang="en-US" b="1" dirty="0"/>
              <a:t>peaceful co-existence</a:t>
            </a:r>
          </a:p>
          <a:p>
            <a:endParaRPr lang="en-US" b="1" dirty="0"/>
          </a:p>
          <a:p>
            <a:r>
              <a:rPr lang="en-US" dirty="0"/>
              <a:t>to enrich </a:t>
            </a:r>
            <a:r>
              <a:rPr lang="en-US" b="1" dirty="0"/>
              <a:t>economic, political, social and cultural development </a:t>
            </a:r>
            <a:r>
              <a:rPr lang="en-US" dirty="0"/>
              <a:t>and </a:t>
            </a:r>
            <a:r>
              <a:rPr lang="en-US" b="1" dirty="0"/>
              <a:t>land-use</a:t>
            </a:r>
            <a:r>
              <a:rPr lang="en-US" dirty="0"/>
              <a:t> planning </a:t>
            </a:r>
          </a:p>
          <a:p>
            <a:endParaRPr lang="en-US" dirty="0"/>
          </a:p>
          <a:p>
            <a:r>
              <a:rPr lang="en-US" dirty="0"/>
              <a:t>to reinforce </a:t>
            </a:r>
            <a:r>
              <a:rPr lang="en-US" b="1" dirty="0"/>
              <a:t>social cohesion </a:t>
            </a:r>
          </a:p>
          <a:p>
            <a:endParaRPr lang="en-US" b="1" dirty="0"/>
          </a:p>
          <a:p>
            <a:r>
              <a:rPr lang="en-US" dirty="0"/>
              <a:t>by fostering a sense of </a:t>
            </a:r>
            <a:r>
              <a:rPr lang="en-US" b="1" dirty="0"/>
              <a:t>shared responsibility </a:t>
            </a:r>
            <a:r>
              <a:rPr lang="en-US" dirty="0"/>
              <a:t>towards the places in which people live;</a:t>
            </a:r>
          </a:p>
        </p:txBody>
      </p:sp>
      <p:pic>
        <p:nvPicPr>
          <p:cNvPr id="10" name="Tijdelijke aanduiding voor afbeelding 17" descr="Afbeelding met lucht, water, buiten, boot&#10;&#10;Automatisch gegenereerde beschrijving">
            <a:extLst>
              <a:ext uri="{FF2B5EF4-FFF2-40B4-BE49-F238E27FC236}">
                <a16:creationId xmlns:a16="http://schemas.microsoft.com/office/drawing/2014/main" id="{73A447F7-42D7-4D5E-95E7-505D2D313A41}"/>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5341" r="15341"/>
          <a:stretch>
            <a:fillRect/>
          </a:stretch>
        </p:blipFill>
        <p:spPr>
          <a:xfrm>
            <a:off x="6096000" y="-2381"/>
            <a:ext cx="6096000" cy="6860381"/>
          </a:xfrm>
        </p:spPr>
      </p:pic>
      <p:sp>
        <p:nvSpPr>
          <p:cNvPr id="3" name="Tijdelijke aanduiding voor datum 2">
            <a:extLst>
              <a:ext uri="{FF2B5EF4-FFF2-40B4-BE49-F238E27FC236}">
                <a16:creationId xmlns:a16="http://schemas.microsoft.com/office/drawing/2014/main" id="{10E15250-9730-4CF9-BD6C-3376393897F4}"/>
              </a:ext>
            </a:extLst>
          </p:cNvPr>
          <p:cNvSpPr>
            <a:spLocks noGrp="1"/>
          </p:cNvSpPr>
          <p:nvPr>
            <p:ph type="dt" sz="half" idx="25"/>
          </p:nvPr>
        </p:nvSpPr>
        <p:spPr/>
        <p:txBody>
          <a:bodyPr/>
          <a:lstStyle/>
          <a:p>
            <a:fld id="{CEC81A79-0048-4798-A0FF-E9D7AE2BC493}" type="datetime1">
              <a:rPr lang="nl-NL" smtClean="0"/>
              <a:t>31-5-2022</a:t>
            </a:fld>
            <a:endParaRPr lang="nl-NL" dirty="0"/>
          </a:p>
        </p:txBody>
      </p:sp>
      <p:sp>
        <p:nvSpPr>
          <p:cNvPr id="4" name="Tijdelijke aanduiding voor dianummer 3">
            <a:extLst>
              <a:ext uri="{FF2B5EF4-FFF2-40B4-BE49-F238E27FC236}">
                <a16:creationId xmlns:a16="http://schemas.microsoft.com/office/drawing/2014/main" id="{4AD4FFC8-7044-42E7-8251-2228ABCA881B}"/>
              </a:ext>
            </a:extLst>
          </p:cNvPr>
          <p:cNvSpPr>
            <a:spLocks noGrp="1"/>
          </p:cNvSpPr>
          <p:nvPr>
            <p:ph type="sldNum" sz="quarter" idx="27"/>
          </p:nvPr>
        </p:nvSpPr>
        <p:spPr/>
        <p:txBody>
          <a:bodyPr/>
          <a:lstStyle/>
          <a:p>
            <a:fld id="{10A0A6AF-03C5-477E-939A-E28F7E7F05EA}" type="slidenum">
              <a:rPr lang="nl-NL" smtClean="0"/>
              <a:pPr/>
              <a:t>6</a:t>
            </a:fld>
            <a:endParaRPr lang="nl-NL" dirty="0"/>
          </a:p>
        </p:txBody>
      </p:sp>
      <p:sp>
        <p:nvSpPr>
          <p:cNvPr id="8" name="Rechthoek 7">
            <a:extLst>
              <a:ext uri="{FF2B5EF4-FFF2-40B4-BE49-F238E27FC236}">
                <a16:creationId xmlns:a16="http://schemas.microsoft.com/office/drawing/2014/main" id="{A7E45F0D-0C58-4580-AC6D-F16837BF7051}"/>
              </a:ext>
            </a:extLst>
          </p:cNvPr>
          <p:cNvSpPr/>
          <p:nvPr/>
        </p:nvSpPr>
        <p:spPr>
          <a:xfrm>
            <a:off x="6284308" y="6355730"/>
            <a:ext cx="4444765" cy="307777"/>
          </a:xfrm>
          <a:prstGeom prst="rect">
            <a:avLst/>
          </a:prstGeom>
        </p:spPr>
        <p:txBody>
          <a:bodyPr wrap="square">
            <a:spAutoFit/>
          </a:bodyPr>
          <a:lstStyle/>
          <a:p>
            <a:r>
              <a:rPr lang="nl-NL" sz="1400" dirty="0">
                <a:solidFill>
                  <a:srgbClr val="FFFFFF"/>
                </a:solidFill>
              </a:rPr>
              <a:t>Rederij </a:t>
            </a:r>
            <a:r>
              <a:rPr lang="nl-NL" sz="1400" dirty="0" err="1">
                <a:solidFill>
                  <a:srgbClr val="FFFFFF"/>
                </a:solidFill>
              </a:rPr>
              <a:t>Lampedusa</a:t>
            </a:r>
            <a:endParaRPr lang="nl-NL" dirty="0"/>
          </a:p>
        </p:txBody>
      </p:sp>
    </p:spTree>
    <p:extLst>
      <p:ext uri="{BB962C8B-B14F-4D97-AF65-F5344CB8AC3E}">
        <p14:creationId xmlns:p14="http://schemas.microsoft.com/office/powerpoint/2010/main" val="362711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1D2D965F-08E9-4769-9E4E-49972E63F772}"/>
              </a:ext>
            </a:extLst>
          </p:cNvPr>
          <p:cNvSpPr txBox="1">
            <a:spLocks/>
          </p:cNvSpPr>
          <p:nvPr/>
        </p:nvSpPr>
        <p:spPr>
          <a:xfrm>
            <a:off x="357351" y="1481960"/>
            <a:ext cx="5562435" cy="5251716"/>
          </a:xfrm>
          <a:prstGeom prst="rect">
            <a:avLst/>
          </a:prstGeom>
        </p:spPr>
        <p:txBody>
          <a:bodyPr vert="horz" lIns="91440" tIns="45720" rIns="91440" bIns="45720" rtlCol="0">
            <a:no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lvl="0"/>
            <a:endParaRPr lang="nl-NL" dirty="0"/>
          </a:p>
          <a:p>
            <a:pPr marL="0" lvl="0" indent="0">
              <a:buNone/>
            </a:pPr>
            <a:r>
              <a:rPr lang="en-US" sz="1800" b="1" dirty="0"/>
              <a:t>Culturally sensitive </a:t>
            </a:r>
            <a:r>
              <a:rPr lang="en-US" sz="1800" dirty="0"/>
              <a:t>approach </a:t>
            </a:r>
          </a:p>
          <a:p>
            <a:pPr marL="0" lvl="0" indent="0">
              <a:buNone/>
            </a:pPr>
            <a:r>
              <a:rPr lang="en-US" sz="1800" dirty="0"/>
              <a:t>What are the </a:t>
            </a:r>
            <a:r>
              <a:rPr lang="en-US" sz="1800" b="1" dirty="0"/>
              <a:t>social and cultural benefits? </a:t>
            </a:r>
          </a:p>
          <a:p>
            <a:pPr marL="0" lvl="0" indent="0">
              <a:buNone/>
            </a:pPr>
            <a:endParaRPr lang="en-US" sz="1800" dirty="0"/>
          </a:p>
          <a:p>
            <a:pPr marL="0" lvl="0" indent="0">
              <a:buNone/>
            </a:pPr>
            <a:r>
              <a:rPr lang="en-US" sz="1800" dirty="0"/>
              <a:t>Cultural Heritage should be </a:t>
            </a:r>
            <a:r>
              <a:rPr lang="en-US" sz="1800" b="1" dirty="0"/>
              <a:t>exercised in daily life</a:t>
            </a:r>
            <a:r>
              <a:rPr lang="en-US" sz="1800" dirty="0"/>
              <a:t> not only by experts also by </a:t>
            </a:r>
            <a:r>
              <a:rPr lang="en-US" sz="1800" b="1" dirty="0"/>
              <a:t>individuals and heritage communities</a:t>
            </a:r>
          </a:p>
          <a:p>
            <a:pPr marL="0" lvl="0" indent="0">
              <a:buNone/>
            </a:pPr>
            <a:endParaRPr lang="en-US" sz="1800" b="1" dirty="0"/>
          </a:p>
          <a:p>
            <a:pPr marL="0" indent="0">
              <a:buNone/>
            </a:pPr>
            <a:r>
              <a:rPr lang="en-US" sz="1800" b="1" dirty="0"/>
              <a:t>Heritage as an asset </a:t>
            </a:r>
            <a:r>
              <a:rPr lang="en-US" sz="1800" dirty="0"/>
              <a:t>for social cohesion, sense of place, in addition to having its own value. </a:t>
            </a:r>
          </a:p>
          <a:p>
            <a:pPr marL="0" indent="0">
              <a:buNone/>
            </a:pPr>
            <a:endParaRPr lang="en-US" sz="1800" b="1" dirty="0"/>
          </a:p>
          <a:p>
            <a:pPr marL="0" indent="0">
              <a:buNone/>
            </a:pPr>
            <a:r>
              <a:rPr lang="en-US" sz="1800" b="1" dirty="0"/>
              <a:t>Inter- and transdisciplinary approaches</a:t>
            </a:r>
            <a:r>
              <a:rPr lang="en-US" sz="1800" dirty="0"/>
              <a:t> are needed to better understand and use culture to tackle societal and environmental challenges </a:t>
            </a:r>
          </a:p>
          <a:p>
            <a:pPr marL="0" lvl="0" indent="0">
              <a:buNone/>
            </a:pPr>
            <a:endParaRPr lang="en-US" sz="1800" dirty="0"/>
          </a:p>
          <a:p>
            <a:pPr lvl="0"/>
            <a:endParaRPr lang="en-US" dirty="0"/>
          </a:p>
          <a:p>
            <a:pPr marL="316800" lvl="1">
              <a:lnSpc>
                <a:spcPct val="100000"/>
              </a:lnSpc>
              <a:spcBef>
                <a:spcPts val="1200"/>
              </a:spcBef>
              <a:buSzPct val="80000"/>
              <a:buFont typeface="Verdana" panose="020B0604030504040204" pitchFamily="34" charset="0"/>
              <a:buChar char="›"/>
            </a:pPr>
            <a:endParaRPr lang="nl-NL" sz="1800" dirty="0"/>
          </a:p>
        </p:txBody>
      </p:sp>
      <p:sp>
        <p:nvSpPr>
          <p:cNvPr id="5" name="Titel 1">
            <a:extLst>
              <a:ext uri="{FF2B5EF4-FFF2-40B4-BE49-F238E27FC236}">
                <a16:creationId xmlns:a16="http://schemas.microsoft.com/office/drawing/2014/main" id="{6CB6D63F-C402-4E47-8CFE-3B764F73E5AC}"/>
              </a:ext>
            </a:extLst>
          </p:cNvPr>
          <p:cNvSpPr txBox="1">
            <a:spLocks/>
          </p:cNvSpPr>
          <p:nvPr/>
        </p:nvSpPr>
        <p:spPr>
          <a:xfrm>
            <a:off x="-84083" y="336331"/>
            <a:ext cx="6444845" cy="114562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pPr>
              <a:spcAft>
                <a:spcPts val="600"/>
              </a:spcAft>
            </a:pPr>
            <a:r>
              <a:rPr lang="nl-NL" b="0" kern="1200" baseline="0" dirty="0">
                <a:solidFill>
                  <a:schemeClr val="tx1"/>
                </a:solidFill>
                <a:latin typeface="+mj-lt"/>
                <a:ea typeface="+mj-ea"/>
                <a:cs typeface="+mj-cs"/>
              </a:rPr>
              <a:t>  Faro as a game </a:t>
            </a:r>
            <a:r>
              <a:rPr lang="nl-NL" b="0" kern="1200" baseline="0" dirty="0" err="1">
                <a:solidFill>
                  <a:schemeClr val="tx1"/>
                </a:solidFill>
                <a:latin typeface="+mj-lt"/>
                <a:ea typeface="+mj-ea"/>
                <a:cs typeface="+mj-cs"/>
              </a:rPr>
              <a:t>changer</a:t>
            </a:r>
            <a:endParaRPr lang="nl-NL" b="0" kern="1200" baseline="0" dirty="0">
              <a:solidFill>
                <a:schemeClr val="tx1"/>
              </a:solidFill>
              <a:latin typeface="+mj-lt"/>
              <a:ea typeface="+mj-ea"/>
              <a:cs typeface="+mj-cs"/>
            </a:endParaRPr>
          </a:p>
        </p:txBody>
      </p:sp>
      <p:sp>
        <p:nvSpPr>
          <p:cNvPr id="4" name="Tijdelijke aanduiding voor dianummer 3">
            <a:extLst>
              <a:ext uri="{FF2B5EF4-FFF2-40B4-BE49-F238E27FC236}">
                <a16:creationId xmlns:a16="http://schemas.microsoft.com/office/drawing/2014/main" id="{D9665324-0491-425B-AFA2-97F04DB71B58}"/>
              </a:ext>
            </a:extLst>
          </p:cNvPr>
          <p:cNvSpPr>
            <a:spLocks noGrp="1"/>
          </p:cNvSpPr>
          <p:nvPr>
            <p:ph type="sldNum" sz="quarter" idx="27"/>
          </p:nvPr>
        </p:nvSpPr>
        <p:spPr/>
        <p:txBody>
          <a:bodyPr vert="horz" lIns="91440" tIns="45720" rIns="0" bIns="45720" rtlCol="0" anchor="b" anchorCtr="0">
            <a:normAutofit/>
          </a:bodyPr>
          <a:lstStyle/>
          <a:p>
            <a:pPr>
              <a:spcAft>
                <a:spcPts val="600"/>
              </a:spcAft>
            </a:pPr>
            <a:fld id="{10A0A6AF-03C5-477E-939A-E28F7E7F05EA}" type="slidenum">
              <a:rPr lang="nl-NL" smtClean="0"/>
              <a:pPr>
                <a:spcAft>
                  <a:spcPts val="600"/>
                </a:spcAft>
              </a:pPr>
              <a:t>7</a:t>
            </a:fld>
            <a:endParaRPr lang="nl-NL"/>
          </a:p>
        </p:txBody>
      </p:sp>
      <p:sp>
        <p:nvSpPr>
          <p:cNvPr id="13" name="Footer Placeholder 5">
            <a:extLst>
              <a:ext uri="{FF2B5EF4-FFF2-40B4-BE49-F238E27FC236}">
                <a16:creationId xmlns:a16="http://schemas.microsoft.com/office/drawing/2014/main" id="{182B068B-6534-47B1-BD4D-738AE52D755C}"/>
              </a:ext>
            </a:extLst>
          </p:cNvPr>
          <p:cNvSpPr>
            <a:spLocks noGrp="1"/>
          </p:cNvSpPr>
          <p:nvPr>
            <p:ph type="ftr" sz="quarter" idx="26"/>
          </p:nvPr>
        </p:nvSpPr>
        <p:spPr>
          <a:xfrm>
            <a:off x="6642100" y="6411601"/>
            <a:ext cx="5003800" cy="322075"/>
          </a:xfrm>
        </p:spPr>
        <p:txBody>
          <a:bodyPr vert="horz" lIns="91440" tIns="45720" rIns="91440" bIns="45720" rtlCol="0" anchor="b" anchorCtr="0">
            <a:normAutofit/>
          </a:bodyPr>
          <a:lstStyle/>
          <a:p>
            <a:pPr>
              <a:spcAft>
                <a:spcPts val="600"/>
              </a:spcAft>
            </a:pPr>
            <a:r>
              <a:rPr lang="nl-NL" kern="1200" dirty="0">
                <a:solidFill>
                  <a:schemeClr val="bg1"/>
                </a:solidFill>
                <a:latin typeface="+mn-lt"/>
                <a:ea typeface="+mn-ea"/>
                <a:cs typeface="+mn-cs"/>
              </a:rPr>
              <a:t>Feest van Herkenning</a:t>
            </a:r>
          </a:p>
        </p:txBody>
      </p:sp>
      <p:pic>
        <p:nvPicPr>
          <p:cNvPr id="8" name="Tijdelijke aanduiding voor afbeelding 24" descr="Afbeelding met tekst, persoon&#10;&#10;Automatisch gegenereerde beschrijving">
            <a:extLst>
              <a:ext uri="{FF2B5EF4-FFF2-40B4-BE49-F238E27FC236}">
                <a16:creationId xmlns:a16="http://schemas.microsoft.com/office/drawing/2014/main" id="{697849B3-5746-423A-B7F0-E4227F84A301}"/>
              </a:ext>
            </a:extLst>
          </p:cNvPr>
          <p:cNvPicPr>
            <a:picLocks noGrp="1" noChangeAspect="1"/>
          </p:cNvPicPr>
          <p:nvPr>
            <p:ph type="pic" sz="quarter" idx="24"/>
          </p:nvPr>
        </p:nvPicPr>
        <p:blipFill rotWithShape="1">
          <a:blip r:embed="rId2">
            <a:extLst>
              <a:ext uri="{28A0092B-C50C-407E-A947-70E740481C1C}">
                <a14:useLocalDpi xmlns:a14="http://schemas.microsoft.com/office/drawing/2010/main" val="0"/>
              </a:ext>
            </a:extLst>
          </a:blip>
          <a:srcRect l="7136" r="7136"/>
          <a:stretch/>
        </p:blipFill>
        <p:spPr>
          <a:xfrm>
            <a:off x="6096000" y="-1588"/>
            <a:ext cx="6096000" cy="6859588"/>
          </a:xfrm>
          <a:noFill/>
        </p:spPr>
      </p:pic>
    </p:spTree>
    <p:extLst>
      <p:ext uri="{BB962C8B-B14F-4D97-AF65-F5344CB8AC3E}">
        <p14:creationId xmlns:p14="http://schemas.microsoft.com/office/powerpoint/2010/main" val="128258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47E09DE0-529B-484B-9254-FE3BACF2315B}"/>
              </a:ext>
            </a:extLst>
          </p:cNvPr>
          <p:cNvSpPr txBox="1">
            <a:spLocks/>
          </p:cNvSpPr>
          <p:nvPr/>
        </p:nvSpPr>
        <p:spPr>
          <a:xfrm>
            <a:off x="635000" y="2289600"/>
            <a:ext cx="5005388" cy="3935413"/>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
                <a:schemeClr val="tx1"/>
              </a:buClr>
            </a:pPr>
            <a:endParaRPr lang="nl-NL" sz="1700" dirty="0"/>
          </a:p>
        </p:txBody>
      </p:sp>
      <p:sp>
        <p:nvSpPr>
          <p:cNvPr id="5" name="Titel 1">
            <a:extLst>
              <a:ext uri="{FF2B5EF4-FFF2-40B4-BE49-F238E27FC236}">
                <a16:creationId xmlns:a16="http://schemas.microsoft.com/office/drawing/2014/main" id="{1ECA3CC9-A21C-4633-9CE4-563646F58DD1}"/>
              </a:ext>
            </a:extLst>
          </p:cNvPr>
          <p:cNvSpPr txBox="1">
            <a:spLocks/>
          </p:cNvSpPr>
          <p:nvPr/>
        </p:nvSpPr>
        <p:spPr>
          <a:xfrm>
            <a:off x="210208" y="798920"/>
            <a:ext cx="5428592" cy="120032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a:lstStyle>
          <a:p>
            <a:pPr>
              <a:spcAft>
                <a:spcPts val="600"/>
              </a:spcAft>
            </a:pPr>
            <a:r>
              <a:rPr lang="nl-NL" sz="3200" dirty="0">
                <a:solidFill>
                  <a:schemeClr val="tx1"/>
                </a:solidFill>
              </a:rPr>
              <a:t>Faro in </a:t>
            </a:r>
            <a:r>
              <a:rPr lang="nl-NL" sz="3200" dirty="0" err="1">
                <a:solidFill>
                  <a:schemeClr val="tx1"/>
                </a:solidFill>
              </a:rPr>
              <a:t>the</a:t>
            </a:r>
            <a:r>
              <a:rPr lang="nl-NL" sz="3200" dirty="0">
                <a:solidFill>
                  <a:schemeClr val="tx1"/>
                </a:solidFill>
              </a:rPr>
              <a:t> Netherlands</a:t>
            </a:r>
          </a:p>
          <a:p>
            <a:pPr>
              <a:spcAft>
                <a:spcPts val="600"/>
              </a:spcAft>
            </a:pPr>
            <a:endParaRPr lang="nl-NL" sz="3100" b="0" kern="1200" baseline="0" dirty="0">
              <a:solidFill>
                <a:schemeClr val="tx1"/>
              </a:solidFill>
              <a:latin typeface="+mj-lt"/>
              <a:ea typeface="+mj-ea"/>
              <a:cs typeface="+mj-cs"/>
            </a:endParaRPr>
          </a:p>
        </p:txBody>
      </p:sp>
      <p:sp>
        <p:nvSpPr>
          <p:cNvPr id="106" name="Footer Placeholder 5">
            <a:extLst>
              <a:ext uri="{FF2B5EF4-FFF2-40B4-BE49-F238E27FC236}">
                <a16:creationId xmlns:a16="http://schemas.microsoft.com/office/drawing/2014/main" id="{BFF33679-CC0D-4C96-9B46-32C9F5F7ADD8}"/>
              </a:ext>
            </a:extLst>
          </p:cNvPr>
          <p:cNvSpPr>
            <a:spLocks noGrp="1"/>
          </p:cNvSpPr>
          <p:nvPr>
            <p:ph type="ftr" sz="quarter" idx="26"/>
          </p:nvPr>
        </p:nvSpPr>
        <p:spPr>
          <a:xfrm>
            <a:off x="6344920" y="6353549"/>
            <a:ext cx="5003800" cy="322075"/>
          </a:xfrm>
        </p:spPr>
        <p:txBody>
          <a:bodyPr vert="horz" lIns="91440" tIns="45720" rIns="91440" bIns="45720" rtlCol="0" anchor="b" anchorCtr="0">
            <a:normAutofit/>
          </a:bodyPr>
          <a:lstStyle/>
          <a:p>
            <a:pPr>
              <a:spcAft>
                <a:spcPts val="600"/>
              </a:spcAft>
            </a:pPr>
            <a:r>
              <a:rPr lang="nl-NL" kern="1200" dirty="0">
                <a:solidFill>
                  <a:schemeClr val="bg1"/>
                </a:solidFill>
                <a:latin typeface="+mn-lt"/>
                <a:ea typeface="+mn-ea"/>
                <a:cs typeface="+mn-cs"/>
              </a:rPr>
              <a:t>Buurtschap Ede Veldhuizen</a:t>
            </a:r>
          </a:p>
        </p:txBody>
      </p:sp>
      <p:sp>
        <p:nvSpPr>
          <p:cNvPr id="170" name="Slide Number Placeholder 6">
            <a:extLst>
              <a:ext uri="{FF2B5EF4-FFF2-40B4-BE49-F238E27FC236}">
                <a16:creationId xmlns:a16="http://schemas.microsoft.com/office/drawing/2014/main" id="{DFE9E182-F467-41E1-9A9A-B58A0DFA6B43}"/>
              </a:ext>
            </a:extLst>
          </p:cNvPr>
          <p:cNvSpPr>
            <a:spLocks noGrp="1"/>
          </p:cNvSpPr>
          <p:nvPr>
            <p:ph type="sldNum" sz="quarter" idx="27"/>
          </p:nvPr>
        </p:nvSpPr>
        <p:spPr>
          <a:xfrm>
            <a:off x="6553199" y="6221413"/>
            <a:ext cx="5005389" cy="322075"/>
          </a:xfrm>
        </p:spPr>
        <p:txBody>
          <a:bodyPr/>
          <a:lstStyle/>
          <a:p>
            <a:pPr>
              <a:spcAft>
                <a:spcPts val="600"/>
              </a:spcAft>
            </a:pPr>
            <a:fld id="{10A0A6AF-03C5-477E-939A-E28F7E7F05EA}" type="slidenum">
              <a:rPr lang="nl-NL" smtClean="0"/>
              <a:pPr>
                <a:spcAft>
                  <a:spcPts val="600"/>
                </a:spcAft>
              </a:pPr>
              <a:t>8</a:t>
            </a:fld>
            <a:endParaRPr lang="nl-NL" dirty="0"/>
          </a:p>
        </p:txBody>
      </p:sp>
      <p:sp>
        <p:nvSpPr>
          <p:cNvPr id="2" name="Rechthoek 1">
            <a:extLst>
              <a:ext uri="{FF2B5EF4-FFF2-40B4-BE49-F238E27FC236}">
                <a16:creationId xmlns:a16="http://schemas.microsoft.com/office/drawing/2014/main" id="{3B858953-08E1-4603-8607-D3A5CFD55CB1}"/>
              </a:ext>
            </a:extLst>
          </p:cNvPr>
          <p:cNvSpPr/>
          <p:nvPr/>
        </p:nvSpPr>
        <p:spPr>
          <a:xfrm>
            <a:off x="210208" y="2131383"/>
            <a:ext cx="5709580" cy="2862322"/>
          </a:xfrm>
          <a:prstGeom prst="rect">
            <a:avLst/>
          </a:prstGeom>
        </p:spPr>
        <p:txBody>
          <a:bodyPr wrap="square">
            <a:spAutoFit/>
          </a:bodyPr>
          <a:lstStyle/>
          <a:p>
            <a:endParaRPr lang="en-US" dirty="0"/>
          </a:p>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pPr lvl="0"/>
            <a:endParaRPr lang="nl-NL" b="1" dirty="0"/>
          </a:p>
        </p:txBody>
      </p:sp>
      <p:pic>
        <p:nvPicPr>
          <p:cNvPr id="9" name="Picture 4">
            <a:extLst>
              <a:ext uri="{FF2B5EF4-FFF2-40B4-BE49-F238E27FC236}">
                <a16:creationId xmlns:a16="http://schemas.microsoft.com/office/drawing/2014/main" id="{DB99D701-3FB9-4E59-8B29-2B143391D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83" r="-2" b="8681"/>
          <a:stretch/>
        </p:blipFill>
        <p:spPr bwMode="auto">
          <a:xfrm>
            <a:off x="310875" y="2062925"/>
            <a:ext cx="5529601" cy="3038591"/>
          </a:xfrm>
          <a:prstGeom prst="rect">
            <a:avLst/>
          </a:prstGeom>
          <a:solidFill>
            <a:srgbClr val="FFFFFF"/>
          </a:solidFill>
        </p:spPr>
      </p:pic>
      <p:sp>
        <p:nvSpPr>
          <p:cNvPr id="3" name="Rechthoek 2">
            <a:extLst>
              <a:ext uri="{FF2B5EF4-FFF2-40B4-BE49-F238E27FC236}">
                <a16:creationId xmlns:a16="http://schemas.microsoft.com/office/drawing/2014/main" id="{2D7051FC-611E-4287-A969-8F255EDFCA1F}"/>
              </a:ext>
            </a:extLst>
          </p:cNvPr>
          <p:cNvSpPr/>
          <p:nvPr/>
        </p:nvSpPr>
        <p:spPr>
          <a:xfrm>
            <a:off x="6344920" y="146224"/>
            <a:ext cx="5536205" cy="8402300"/>
          </a:xfrm>
          <a:prstGeom prst="rect">
            <a:avLst/>
          </a:prstGeom>
        </p:spPr>
        <p:txBody>
          <a:bodyPr wrap="square">
            <a:spAutoFit/>
          </a:bodyPr>
          <a:lstStyle/>
          <a:p>
            <a:pPr marL="514350"/>
            <a:endParaRPr lang="nl-NL" b="1" dirty="0"/>
          </a:p>
          <a:p>
            <a:pPr marL="514350"/>
            <a:endParaRPr lang="nl-NL" b="1" dirty="0"/>
          </a:p>
          <a:p>
            <a:pPr marL="514350"/>
            <a:endParaRPr lang="nl-NL" b="1" dirty="0"/>
          </a:p>
          <a:p>
            <a:pPr marL="514350"/>
            <a:r>
              <a:rPr lang="nl-NL" b="1" dirty="0" err="1"/>
              <a:t>Participation</a:t>
            </a:r>
            <a:r>
              <a:rPr lang="nl-NL" b="1" dirty="0"/>
              <a:t> </a:t>
            </a:r>
            <a:r>
              <a:rPr lang="nl-NL" dirty="0"/>
              <a:t>as in</a:t>
            </a:r>
          </a:p>
          <a:p>
            <a:pPr marL="514350"/>
            <a:r>
              <a:rPr lang="nl-NL" dirty="0"/>
              <a:t>-&gt; co-</a:t>
            </a:r>
            <a:r>
              <a:rPr lang="nl-NL" dirty="0" err="1"/>
              <a:t>creation</a:t>
            </a:r>
            <a:endParaRPr lang="nl-NL" dirty="0"/>
          </a:p>
          <a:p>
            <a:pPr marL="514350"/>
            <a:r>
              <a:rPr lang="nl-NL" dirty="0"/>
              <a:t>-&gt; partnership</a:t>
            </a:r>
          </a:p>
          <a:p>
            <a:pPr marL="514350"/>
            <a:r>
              <a:rPr lang="nl-NL" dirty="0"/>
              <a:t>-&gt; </a:t>
            </a:r>
            <a:r>
              <a:rPr lang="nl-NL" dirty="0" err="1"/>
              <a:t>citizen’s</a:t>
            </a:r>
            <a:r>
              <a:rPr lang="nl-NL" dirty="0"/>
              <a:t> </a:t>
            </a:r>
            <a:r>
              <a:rPr lang="nl-NL" dirty="0" err="1"/>
              <a:t>initiative</a:t>
            </a:r>
            <a:r>
              <a:rPr lang="nl-NL" dirty="0"/>
              <a:t> </a:t>
            </a:r>
          </a:p>
          <a:p>
            <a:pPr marL="514350"/>
            <a:r>
              <a:rPr lang="nl-NL" dirty="0"/>
              <a:t>-&gt; </a:t>
            </a:r>
            <a:r>
              <a:rPr lang="nl-NL" dirty="0" err="1"/>
              <a:t>citizen’s</a:t>
            </a:r>
            <a:r>
              <a:rPr lang="nl-NL" dirty="0"/>
              <a:t> control </a:t>
            </a:r>
          </a:p>
          <a:p>
            <a:pPr marL="514350"/>
            <a:endParaRPr lang="nl-NL" dirty="0"/>
          </a:p>
          <a:p>
            <a:pPr marL="514350"/>
            <a:endParaRPr lang="nl-NL" dirty="0"/>
          </a:p>
          <a:p>
            <a:pPr marL="514350"/>
            <a:r>
              <a:rPr lang="nl-NL" b="1" dirty="0" err="1"/>
              <a:t>Openness</a:t>
            </a:r>
            <a:r>
              <a:rPr lang="nl-NL" b="1" dirty="0"/>
              <a:t> </a:t>
            </a:r>
            <a:r>
              <a:rPr lang="nl-NL" b="1" dirty="0" err="1"/>
              <a:t>to</a:t>
            </a:r>
            <a:r>
              <a:rPr lang="nl-NL" b="1" dirty="0"/>
              <a:t> </a:t>
            </a:r>
            <a:r>
              <a:rPr lang="nl-NL" b="1" dirty="0" err="1"/>
              <a:t>other</a:t>
            </a:r>
            <a:r>
              <a:rPr lang="nl-NL" b="1" dirty="0"/>
              <a:t> </a:t>
            </a:r>
            <a:r>
              <a:rPr lang="nl-NL" b="1" dirty="0" err="1"/>
              <a:t>values</a:t>
            </a:r>
            <a:endParaRPr lang="nl-NL" dirty="0"/>
          </a:p>
          <a:p>
            <a:pPr marL="514350"/>
            <a:r>
              <a:rPr lang="nl-NL" dirty="0"/>
              <a:t>-&gt; </a:t>
            </a:r>
            <a:r>
              <a:rPr lang="nl-NL" dirty="0" err="1"/>
              <a:t>less</a:t>
            </a:r>
            <a:r>
              <a:rPr lang="nl-NL" dirty="0"/>
              <a:t> </a:t>
            </a:r>
            <a:r>
              <a:rPr lang="en-US" dirty="0"/>
              <a:t>institutionalized </a:t>
            </a:r>
            <a:r>
              <a:rPr lang="en-US" dirty="0" err="1"/>
              <a:t>behaviour</a:t>
            </a:r>
            <a:endParaRPr lang="nl-NL" dirty="0"/>
          </a:p>
          <a:p>
            <a:pPr marL="514350"/>
            <a:r>
              <a:rPr lang="nl-NL" dirty="0"/>
              <a:t>-&gt; </a:t>
            </a:r>
            <a:r>
              <a:rPr lang="nl-NL" dirty="0" err="1"/>
              <a:t>incorporation</a:t>
            </a:r>
            <a:r>
              <a:rPr lang="nl-NL" dirty="0"/>
              <a:t> of </a:t>
            </a:r>
            <a:r>
              <a:rPr lang="nl-NL" dirty="0" err="1"/>
              <a:t>knowledge</a:t>
            </a:r>
            <a:r>
              <a:rPr lang="nl-NL" dirty="0"/>
              <a:t> (</a:t>
            </a:r>
            <a:r>
              <a:rPr lang="nl-NL" dirty="0" err="1"/>
              <a:t>know</a:t>
            </a:r>
            <a:r>
              <a:rPr lang="nl-NL" dirty="0"/>
              <a:t> 	</a:t>
            </a:r>
            <a:r>
              <a:rPr lang="nl-NL" dirty="0" err="1"/>
              <a:t>how</a:t>
            </a:r>
            <a:r>
              <a:rPr lang="nl-NL" dirty="0"/>
              <a:t>) of </a:t>
            </a:r>
            <a:r>
              <a:rPr lang="nl-NL" dirty="0" err="1"/>
              <a:t>citizens</a:t>
            </a:r>
            <a:r>
              <a:rPr lang="nl-NL" dirty="0"/>
              <a:t>  </a:t>
            </a:r>
          </a:p>
          <a:p>
            <a:pPr marL="514350"/>
            <a:r>
              <a:rPr lang="nl-NL" dirty="0"/>
              <a:t>-&gt; </a:t>
            </a:r>
            <a:r>
              <a:rPr lang="nl-NL" dirty="0" err="1"/>
              <a:t>incorporation</a:t>
            </a:r>
            <a:r>
              <a:rPr lang="nl-NL" dirty="0"/>
              <a:t> of </a:t>
            </a:r>
            <a:r>
              <a:rPr lang="nl-NL" dirty="0" err="1"/>
              <a:t>other</a:t>
            </a:r>
            <a:r>
              <a:rPr lang="nl-NL" dirty="0"/>
              <a:t> </a:t>
            </a:r>
            <a:r>
              <a:rPr lang="nl-NL" dirty="0" err="1"/>
              <a:t>perspectives</a:t>
            </a:r>
            <a:endParaRPr lang="nl-NL" dirty="0"/>
          </a:p>
          <a:p>
            <a:pPr marL="514350"/>
            <a:r>
              <a:rPr lang="nl-NL" dirty="0"/>
              <a:t>-&gt; </a:t>
            </a:r>
            <a:r>
              <a:rPr lang="nl-NL" dirty="0" err="1"/>
              <a:t>inter</a:t>
            </a:r>
            <a:r>
              <a:rPr lang="nl-NL" dirty="0"/>
              <a:t>- </a:t>
            </a:r>
            <a:r>
              <a:rPr lang="nl-NL" dirty="0" err="1"/>
              <a:t>and</a:t>
            </a:r>
            <a:r>
              <a:rPr lang="nl-NL" dirty="0"/>
              <a:t> </a:t>
            </a:r>
            <a:r>
              <a:rPr lang="nl-NL" dirty="0" err="1"/>
              <a:t>transdiciplinary</a:t>
            </a:r>
            <a:r>
              <a:rPr lang="nl-NL" dirty="0"/>
              <a:t> cooperation</a:t>
            </a:r>
          </a:p>
          <a:p>
            <a:pPr marL="514350"/>
            <a:endParaRPr lang="nl-NL" b="1" dirty="0"/>
          </a:p>
          <a:p>
            <a:pPr marL="514350"/>
            <a:endParaRPr lang="nl-NL" b="1" dirty="0"/>
          </a:p>
          <a:p>
            <a:pPr marL="514350"/>
            <a:r>
              <a:rPr lang="nl-NL" b="1" dirty="0" err="1"/>
              <a:t>Linking</a:t>
            </a:r>
            <a:r>
              <a:rPr lang="nl-NL" b="1" dirty="0"/>
              <a:t> </a:t>
            </a:r>
            <a:r>
              <a:rPr lang="nl-NL" b="1" dirty="0" err="1"/>
              <a:t>heritage</a:t>
            </a:r>
            <a:r>
              <a:rPr lang="nl-NL" b="1" dirty="0"/>
              <a:t> </a:t>
            </a:r>
            <a:r>
              <a:rPr lang="nl-NL" b="1" dirty="0" err="1"/>
              <a:t>to</a:t>
            </a:r>
            <a:r>
              <a:rPr lang="nl-NL" b="1" dirty="0"/>
              <a:t> </a:t>
            </a:r>
            <a:r>
              <a:rPr lang="nl-NL" b="1" dirty="0" err="1"/>
              <a:t>societal</a:t>
            </a:r>
            <a:r>
              <a:rPr lang="nl-NL" b="1" dirty="0"/>
              <a:t> goals</a:t>
            </a:r>
          </a:p>
          <a:p>
            <a:pPr marL="514350"/>
            <a:r>
              <a:rPr lang="nl-NL" dirty="0"/>
              <a:t>-&gt; </a:t>
            </a:r>
            <a:r>
              <a:rPr lang="nl-NL" dirty="0" err="1"/>
              <a:t>Wellfare</a:t>
            </a:r>
            <a:endParaRPr lang="nl-NL" dirty="0"/>
          </a:p>
          <a:p>
            <a:pPr marL="514350"/>
            <a:r>
              <a:rPr lang="nl-NL" dirty="0"/>
              <a:t>-&gt; </a:t>
            </a:r>
            <a:r>
              <a:rPr lang="nl-NL" dirty="0" err="1"/>
              <a:t>Social</a:t>
            </a:r>
            <a:r>
              <a:rPr lang="nl-NL" dirty="0"/>
              <a:t> </a:t>
            </a:r>
            <a:r>
              <a:rPr lang="nl-NL" dirty="0" err="1"/>
              <a:t>cohesion</a:t>
            </a:r>
            <a:r>
              <a:rPr lang="nl-NL" dirty="0"/>
              <a:t> </a:t>
            </a:r>
          </a:p>
          <a:p>
            <a:pPr marL="514350"/>
            <a:r>
              <a:rPr lang="nl-NL" dirty="0"/>
              <a:t>-&gt; Integration</a:t>
            </a:r>
          </a:p>
          <a:p>
            <a:pPr marL="514350"/>
            <a:r>
              <a:rPr lang="nl-NL" dirty="0"/>
              <a:t>-&gt; Health</a:t>
            </a:r>
          </a:p>
          <a:p>
            <a:pPr marL="514350"/>
            <a:r>
              <a:rPr lang="nl-NL" dirty="0"/>
              <a:t>-&gt;…</a:t>
            </a:r>
          </a:p>
          <a:p>
            <a:pPr marL="514350"/>
            <a:endParaRPr lang="nl-NL" b="1" dirty="0"/>
          </a:p>
          <a:p>
            <a:pPr marL="514350"/>
            <a:endParaRPr lang="nl-NL" b="1" dirty="0"/>
          </a:p>
          <a:p>
            <a:pPr marL="514350"/>
            <a:endParaRPr lang="nl-NL" b="1" dirty="0"/>
          </a:p>
          <a:p>
            <a:pPr marL="514350"/>
            <a:endParaRPr lang="nl-NL" b="1" dirty="0"/>
          </a:p>
          <a:p>
            <a:pPr marL="514350"/>
            <a:endParaRPr lang="nl-NL" b="1" dirty="0"/>
          </a:p>
          <a:p>
            <a:pPr marL="514350"/>
            <a:endParaRPr lang="nl-NL" b="1" dirty="0"/>
          </a:p>
        </p:txBody>
      </p:sp>
      <p:sp>
        <p:nvSpPr>
          <p:cNvPr id="4" name="Rechthoek 3">
            <a:extLst>
              <a:ext uri="{FF2B5EF4-FFF2-40B4-BE49-F238E27FC236}">
                <a16:creationId xmlns:a16="http://schemas.microsoft.com/office/drawing/2014/main" id="{5187E5B8-29E9-44F6-84C1-FDF3F58610C3}"/>
              </a:ext>
            </a:extLst>
          </p:cNvPr>
          <p:cNvSpPr/>
          <p:nvPr/>
        </p:nvSpPr>
        <p:spPr>
          <a:xfrm>
            <a:off x="275983" y="5150816"/>
            <a:ext cx="2283702" cy="286232"/>
          </a:xfrm>
          <a:prstGeom prst="rect">
            <a:avLst/>
          </a:prstGeom>
        </p:spPr>
        <p:txBody>
          <a:bodyPr wrap="none">
            <a:spAutoFit/>
          </a:bodyPr>
          <a:lstStyle/>
          <a:p>
            <a:pPr>
              <a:lnSpc>
                <a:spcPct val="90000"/>
              </a:lnSpc>
              <a:spcAft>
                <a:spcPts val="600"/>
              </a:spcAft>
            </a:pPr>
            <a:r>
              <a:rPr lang="nl-NL" sz="1400" dirty="0"/>
              <a:t>Community </a:t>
            </a:r>
            <a:r>
              <a:rPr lang="nl-NL" sz="1400" dirty="0" err="1"/>
              <a:t>Archeology</a:t>
            </a:r>
            <a:endParaRPr lang="nl-NL" sz="1400" dirty="0"/>
          </a:p>
        </p:txBody>
      </p:sp>
    </p:spTree>
    <p:extLst>
      <p:ext uri="{BB962C8B-B14F-4D97-AF65-F5344CB8AC3E}">
        <p14:creationId xmlns:p14="http://schemas.microsoft.com/office/powerpoint/2010/main" val="125291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16A67488-B1CF-476C-B0A8-025C6418B2F3}"/>
              </a:ext>
            </a:extLst>
          </p:cNvPr>
          <p:cNvSpPr>
            <a:spLocks noGrp="1"/>
          </p:cNvSpPr>
          <p:nvPr>
            <p:ph type="sldNum" sz="quarter" idx="12"/>
          </p:nvPr>
        </p:nvSpPr>
        <p:spPr>
          <a:xfrm>
            <a:off x="6588588" y="6170302"/>
            <a:ext cx="5005389" cy="322075"/>
          </a:xfrm>
        </p:spPr>
        <p:txBody>
          <a:bodyPr/>
          <a:lstStyle/>
          <a:p>
            <a:fld id="{10A0A6AF-03C5-477E-939A-E28F7E7F05EA}" type="slidenum">
              <a:rPr lang="nl-NL" smtClean="0"/>
              <a:pPr/>
              <a:t>9</a:t>
            </a:fld>
            <a:endParaRPr lang="nl-NL" dirty="0"/>
          </a:p>
        </p:txBody>
      </p:sp>
      <p:pic>
        <p:nvPicPr>
          <p:cNvPr id="7174" name="Picture 6">
            <a:extLst>
              <a:ext uri="{FF2B5EF4-FFF2-40B4-BE49-F238E27FC236}">
                <a16:creationId xmlns:a16="http://schemas.microsoft.com/office/drawing/2014/main" id="{FFE74DA1-0A68-47E9-9924-0F21F5267490}"/>
              </a:ext>
            </a:extLst>
          </p:cNvPr>
          <p:cNvPicPr>
            <a:picLocks noGrp="1" noChangeAspect="1" noChangeArrowheads="1"/>
          </p:cNvPicPr>
          <p:nvPr>
            <p:ph sz="half" idx="4294967295"/>
          </p:nvPr>
        </p:nvPicPr>
        <p:blipFill rotWithShape="1">
          <a:blip r:embed="rId2" cstate="print">
            <a:extLst>
              <a:ext uri="{28A0092B-C50C-407E-A947-70E740481C1C}">
                <a14:useLocalDpi xmlns:a14="http://schemas.microsoft.com/office/drawing/2010/main" val="0"/>
              </a:ext>
            </a:extLst>
          </a:blip>
          <a:srcRect b="6393"/>
          <a:stretch/>
        </p:blipFill>
        <p:spPr bwMode="auto">
          <a:xfrm>
            <a:off x="0" y="4719638"/>
            <a:ext cx="3435350" cy="21383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F8960C4E-32C0-47A4-B43B-9CD5858B5F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95" r="3" b="10874"/>
          <a:stretch/>
        </p:blipFill>
        <p:spPr bwMode="auto">
          <a:xfrm>
            <a:off x="3534484" y="3800283"/>
            <a:ext cx="5524338" cy="30577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C09F8313-B435-4C45-B2DC-162E4C0E39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73" r="-3" b="-3"/>
          <a:stretch/>
        </p:blipFill>
        <p:spPr bwMode="auto">
          <a:xfrm>
            <a:off x="9187082" y="1741"/>
            <a:ext cx="3063305" cy="22527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42ECF456-18EA-4588-8F1A-ABF4C4728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484" y="-7725"/>
            <a:ext cx="5556799" cy="36956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F0388E7-A8FD-40D8-AC05-0A0F39E4EF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360056"/>
            <a:ext cx="3434576" cy="2284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en team is bezig met het vlechten, het belangrijkste onderdeel van het ambacht.">
            <a:extLst>
              <a:ext uri="{FF2B5EF4-FFF2-40B4-BE49-F238E27FC236}">
                <a16:creationId xmlns:a16="http://schemas.microsoft.com/office/drawing/2014/main" id="{3AED2971-B1CC-494F-9F99-FD419B4CB03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59" b="8161"/>
          <a:stretch/>
        </p:blipFill>
        <p:spPr bwMode="auto">
          <a:xfrm>
            <a:off x="-774" y="0"/>
            <a:ext cx="3435350" cy="2284674"/>
          </a:xfrm>
          <a:prstGeom prst="rect">
            <a:avLst/>
          </a:prstGeom>
          <a:noFill/>
          <a:extLst>
            <a:ext uri="{909E8E84-426E-40DD-AFC4-6F175D3DCCD1}">
              <a14:hiddenFill xmlns:a14="http://schemas.microsoft.com/office/drawing/2010/main">
                <a:solidFill>
                  <a:srgbClr val="FFFFFF"/>
                </a:solidFill>
              </a14:hiddenFill>
            </a:ext>
          </a:extLst>
        </p:spPr>
      </p:pic>
      <p:sp>
        <p:nvSpPr>
          <p:cNvPr id="22" name="Titel 4">
            <a:extLst>
              <a:ext uri="{FF2B5EF4-FFF2-40B4-BE49-F238E27FC236}">
                <a16:creationId xmlns:a16="http://schemas.microsoft.com/office/drawing/2014/main" id="{C8BC6BBB-F431-4018-83CD-E01A5E5B8ABF}"/>
              </a:ext>
            </a:extLst>
          </p:cNvPr>
          <p:cNvSpPr>
            <a:spLocks noGrp="1"/>
          </p:cNvSpPr>
          <p:nvPr>
            <p:ph type="title"/>
          </p:nvPr>
        </p:nvSpPr>
        <p:spPr>
          <a:xfrm>
            <a:off x="3488227" y="2930107"/>
            <a:ext cx="5656707" cy="1144098"/>
          </a:xfrm>
          <a:solidFill>
            <a:schemeClr val="bg2"/>
          </a:solidFill>
        </p:spPr>
        <p:txBody>
          <a:bodyPr anchor="b">
            <a:normAutofit fontScale="90000"/>
          </a:bodyPr>
          <a:lstStyle/>
          <a:p>
            <a:pPr algn="ctr"/>
            <a:r>
              <a:rPr lang="nl-NL" sz="3600" dirty="0">
                <a:solidFill>
                  <a:schemeClr val="tx1"/>
                </a:solidFill>
              </a:rPr>
              <a:t>Faro</a:t>
            </a:r>
            <a:br>
              <a:rPr lang="nl-NL" sz="3600" dirty="0">
                <a:solidFill>
                  <a:schemeClr val="tx1"/>
                </a:solidFill>
              </a:rPr>
            </a:br>
            <a:r>
              <a:rPr lang="nl-NL" sz="3600" dirty="0">
                <a:solidFill>
                  <a:schemeClr val="tx1"/>
                </a:solidFill>
              </a:rPr>
              <a:t>Game </a:t>
            </a:r>
            <a:r>
              <a:rPr lang="nl-NL" sz="3600" dirty="0" err="1">
                <a:solidFill>
                  <a:schemeClr val="tx1"/>
                </a:solidFill>
              </a:rPr>
              <a:t>Changer</a:t>
            </a:r>
            <a:r>
              <a:rPr lang="nl-NL" sz="3600" dirty="0">
                <a:solidFill>
                  <a:schemeClr val="tx1"/>
                </a:solidFill>
              </a:rPr>
              <a:t> in </a:t>
            </a:r>
            <a:r>
              <a:rPr lang="nl-NL" sz="3600" dirty="0" err="1">
                <a:solidFill>
                  <a:schemeClr val="tx1"/>
                </a:solidFill>
              </a:rPr>
              <a:t>process</a:t>
            </a:r>
            <a:endParaRPr lang="nl-NL" sz="3600" dirty="0">
              <a:solidFill>
                <a:schemeClr val="tx1"/>
              </a:solidFill>
            </a:endParaRPr>
          </a:p>
        </p:txBody>
      </p:sp>
      <p:pic>
        <p:nvPicPr>
          <p:cNvPr id="7178" name="Picture 10">
            <a:extLst>
              <a:ext uri="{FF2B5EF4-FFF2-40B4-BE49-F238E27FC236}">
                <a16:creationId xmlns:a16="http://schemas.microsoft.com/office/drawing/2014/main" id="{F4E899FA-7CD2-46F9-BFA4-0BDD3CD5C6B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82"/>
          <a:stretch/>
        </p:blipFill>
        <p:spPr bwMode="auto">
          <a:xfrm>
            <a:off x="9198586" y="2351310"/>
            <a:ext cx="3013166" cy="204655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DePetrus is de voormalige rooms-katholieke St. Petruskerk in Vught. Sinds 2005 is die niet meer in gebruik voor erediensten omdat er toen stukken uit het plafond vielen. Jarenlang blijft onzeker of de kerk behouden kan blijven. Een ambitieus herbestemmingsplan sneuvelt en de parochie staat op het punt de kerk te laten slopen, als zeven lokale ondernemers het plan adopteren, een sobere variant bedenken en zelf besluiten te investeren. Steun komt uit alle geledingen van de bevolking. Er wordt om niet een website gemaakt, de administratie wordt opgezet, ontwerpschetsen worden gemaakt. Honderden inwoners doneren enkele tientjes voor de restauratie en krijgen de eretitel Petrusganger. Wie een heel glas-in-lood-raam bekostigt krijgt de titel Petrusvaarder. Tijdens de restauratie worden zoveel mogelijk Vughtse bedrijven ingeschakeld. Het is Vught voor Vught en door Vught.">
            <a:extLst>
              <a:ext uri="{FF2B5EF4-FFF2-40B4-BE49-F238E27FC236}">
                <a16:creationId xmlns:a16="http://schemas.microsoft.com/office/drawing/2014/main" id="{B3CCA52C-52B8-49C8-AE76-F9E98FBD9C3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4847"/>
          <a:stretch/>
        </p:blipFill>
        <p:spPr bwMode="auto">
          <a:xfrm>
            <a:off x="9187082" y="4496516"/>
            <a:ext cx="3024670" cy="236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48795"/>
      </p:ext>
    </p:extLst>
  </p:cSld>
  <p:clrMapOvr>
    <a:masterClrMapping/>
  </p:clrMapOvr>
</p:sld>
</file>

<file path=ppt/theme/theme1.xml><?xml version="1.0" encoding="utf-8"?>
<a:theme xmlns:a="http://schemas.openxmlformats.org/drawingml/2006/main" name="RCE_PP_presentatie_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3" id="{9EA3965E-E19D-D04A-A34D-E0797C491A05}" vid="{E15212F1-C538-B94C-9441-C40DFC86FE9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5098</TotalTime>
  <Words>492</Words>
  <Application>Microsoft Office PowerPoint</Application>
  <PresentationFormat>Breedbeeld</PresentationFormat>
  <Paragraphs>122</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Verdana</vt:lpstr>
      <vt:lpstr>Wingdings</vt:lpstr>
      <vt:lpstr>RCE_PP_presentatie_donkergeel</vt:lpstr>
      <vt:lpstr>Faro Convention</vt:lpstr>
      <vt:lpstr>The Value of Cultural Heritage for Society </vt:lpstr>
      <vt:lpstr>Faro principles </vt:lpstr>
      <vt:lpstr>PowerPoint-presentatie</vt:lpstr>
      <vt:lpstr>PowerPoint-presentatie</vt:lpstr>
      <vt:lpstr>PowerPoint-presentatie</vt:lpstr>
      <vt:lpstr>PowerPoint-presentatie</vt:lpstr>
      <vt:lpstr>PowerPoint-presentatie</vt:lpstr>
      <vt:lpstr>Faro Game Changer in process</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Linssen, Machteld</dc:creator>
  <cp:lastModifiedBy>Hanssen, Michaëla</cp:lastModifiedBy>
  <cp:revision>83</cp:revision>
  <dcterms:created xsi:type="dcterms:W3CDTF">2021-08-27T10:15:13Z</dcterms:created>
  <dcterms:modified xsi:type="dcterms:W3CDTF">2022-05-31T20:33:14Z</dcterms:modified>
</cp:coreProperties>
</file>